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autoCompressPictures="0">
  <p:sldMasterIdLst>
    <p:sldMasterId id="2147483905" r:id="rId1"/>
  </p:sldMasterIdLst>
  <p:notesMasterIdLst>
    <p:notesMasterId r:id="rId61"/>
  </p:notesMasterIdLst>
  <p:sldIdLst>
    <p:sldId id="300" r:id="rId2"/>
    <p:sldId id="278" r:id="rId3"/>
    <p:sldId id="317" r:id="rId4"/>
    <p:sldId id="301" r:id="rId5"/>
    <p:sldId id="292" r:id="rId6"/>
    <p:sldId id="274" r:id="rId7"/>
    <p:sldId id="257" r:id="rId8"/>
    <p:sldId id="259" r:id="rId9"/>
    <p:sldId id="258" r:id="rId10"/>
    <p:sldId id="279" r:id="rId11"/>
    <p:sldId id="280" r:id="rId12"/>
    <p:sldId id="260" r:id="rId13"/>
    <p:sldId id="261" r:id="rId14"/>
    <p:sldId id="262" r:id="rId15"/>
    <p:sldId id="311" r:id="rId16"/>
    <p:sldId id="282" r:id="rId17"/>
    <p:sldId id="312" r:id="rId18"/>
    <p:sldId id="327" r:id="rId19"/>
    <p:sldId id="281" r:id="rId20"/>
    <p:sldId id="283" r:id="rId21"/>
    <p:sldId id="295" r:id="rId22"/>
    <p:sldId id="296" r:id="rId23"/>
    <p:sldId id="324" r:id="rId24"/>
    <p:sldId id="263" r:id="rId25"/>
    <p:sldId id="264" r:id="rId26"/>
    <p:sldId id="284" r:id="rId27"/>
    <p:sldId id="265" r:id="rId28"/>
    <p:sldId id="294" r:id="rId29"/>
    <p:sldId id="266" r:id="rId30"/>
    <p:sldId id="287" r:id="rId31"/>
    <p:sldId id="267" r:id="rId32"/>
    <p:sldId id="268" r:id="rId33"/>
    <p:sldId id="269" r:id="rId34"/>
    <p:sldId id="288" r:id="rId35"/>
    <p:sldId id="289" r:id="rId36"/>
    <p:sldId id="270" r:id="rId37"/>
    <p:sldId id="290" r:id="rId38"/>
    <p:sldId id="325" r:id="rId39"/>
    <p:sldId id="271" r:id="rId40"/>
    <p:sldId id="272" r:id="rId41"/>
    <p:sldId id="291" r:id="rId42"/>
    <p:sldId id="275" r:id="rId43"/>
    <p:sldId id="276" r:id="rId44"/>
    <p:sldId id="277" r:id="rId45"/>
    <p:sldId id="297" r:id="rId46"/>
    <p:sldId id="326" r:id="rId47"/>
    <p:sldId id="328" r:id="rId48"/>
    <p:sldId id="302" r:id="rId49"/>
    <p:sldId id="313" r:id="rId50"/>
    <p:sldId id="303" r:id="rId51"/>
    <p:sldId id="304" r:id="rId52"/>
    <p:sldId id="305" r:id="rId53"/>
    <p:sldId id="306" r:id="rId54"/>
    <p:sldId id="307" r:id="rId55"/>
    <p:sldId id="308" r:id="rId56"/>
    <p:sldId id="309" r:id="rId57"/>
    <p:sldId id="310" r:id="rId58"/>
    <p:sldId id="329" r:id="rId59"/>
    <p:sldId id="298"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30" autoAdjust="0"/>
    <p:restoredTop sz="96019" autoAdjust="0"/>
  </p:normalViewPr>
  <p:slideViewPr>
    <p:cSldViewPr snapToGrid="0">
      <p:cViewPr varScale="1">
        <p:scale>
          <a:sx n="110" d="100"/>
          <a:sy n="110" d="100"/>
        </p:scale>
        <p:origin x="786" y="9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EFD69D-DD03-41E4-ABC6-70E6DB0FA08C}"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zh-TW" altLang="en-US"/>
        </a:p>
      </dgm:t>
    </dgm:pt>
    <dgm:pt modelId="{EA6A24EA-B22B-4766-998B-29D70DD6E6E7}">
      <dgm:prSet phldrT="[文字]"/>
      <dgm:spPr/>
      <dgm:t>
        <a:bodyPr/>
        <a:lstStyle/>
        <a:p>
          <a:r>
            <a:rPr lang="en-US" altLang="zh-TW" dirty="0">
              <a:latin typeface="Cambria" panose="02040503050406030204" pitchFamily="18" charset="0"/>
              <a:ea typeface="標楷體" panose="03000509000000000000" pitchFamily="65" charset="-120"/>
              <a:cs typeface="Times New Roman" panose="02020603050405020304" pitchFamily="18" charset="0"/>
            </a:rPr>
            <a:t>CSQ-GitHub</a:t>
          </a:r>
          <a:r>
            <a:rPr lang="zh-TW" altLang="en-US" dirty="0">
              <a:latin typeface="Cambria" panose="02040503050406030204" pitchFamily="18" charset="0"/>
              <a:ea typeface="標楷體" panose="03000509000000000000" pitchFamily="65" charset="-120"/>
              <a:cs typeface="Times New Roman" panose="02020603050405020304" pitchFamily="18" charset="0"/>
            </a:rPr>
            <a:t>主頁</a:t>
          </a:r>
          <a:endParaRPr lang="zh-TW" altLang="en-US" dirty="0"/>
        </a:p>
      </dgm:t>
    </dgm:pt>
    <dgm:pt modelId="{C2872D50-3A4A-4B93-9D9D-0FC9AAF8A125}" type="parTrans" cxnId="{EAF30E8F-6661-4B59-B85C-610E8F223BD1}">
      <dgm:prSet/>
      <dgm:spPr/>
      <dgm:t>
        <a:bodyPr/>
        <a:lstStyle/>
        <a:p>
          <a:endParaRPr lang="zh-TW" altLang="en-US"/>
        </a:p>
      </dgm:t>
    </dgm:pt>
    <dgm:pt modelId="{19D23071-7ACC-43A8-9259-2723654A1E42}" type="sibTrans" cxnId="{EAF30E8F-6661-4B59-B85C-610E8F223BD1}">
      <dgm:prSet/>
      <dgm:spPr/>
      <dgm:t>
        <a:bodyPr/>
        <a:lstStyle/>
        <a:p>
          <a:endParaRPr lang="zh-TW" altLang="en-US"/>
        </a:p>
      </dgm:t>
    </dgm:pt>
    <dgm:pt modelId="{0D8D2562-4C96-4C65-A465-A71B7B644B02}" type="asst">
      <dgm:prSet phldrT="[文字]"/>
      <dgm:spPr/>
      <dgm:t>
        <a:bodyPr/>
        <a:lstStyle/>
        <a:p>
          <a:r>
            <a:rPr lang="zh-TW" altLang="en-US" dirty="0"/>
            <a:t>管理者</a:t>
          </a:r>
        </a:p>
      </dgm:t>
    </dgm:pt>
    <dgm:pt modelId="{A67B6A63-0DF3-4D96-8A3F-C658D088BC50}" type="parTrans" cxnId="{D9CBAA72-E108-453C-9202-DBFCA0B8B0E6}">
      <dgm:prSet/>
      <dgm:spPr/>
      <dgm:t>
        <a:bodyPr/>
        <a:lstStyle/>
        <a:p>
          <a:endParaRPr lang="zh-TW" altLang="en-US"/>
        </a:p>
      </dgm:t>
    </dgm:pt>
    <dgm:pt modelId="{EB6165F0-8E13-44B6-A260-AFA4FB9F42E0}" type="sibTrans" cxnId="{D9CBAA72-E108-453C-9202-DBFCA0B8B0E6}">
      <dgm:prSet/>
      <dgm:spPr/>
      <dgm:t>
        <a:bodyPr/>
        <a:lstStyle/>
        <a:p>
          <a:endParaRPr lang="zh-TW" altLang="en-US"/>
        </a:p>
      </dgm:t>
    </dgm:pt>
    <dgm:pt modelId="{81F7C1B4-F14C-4CF0-93EB-F547826C0C6E}">
      <dgm:prSet phldrT="[文字]"/>
      <dgm:spPr/>
      <dgm:t>
        <a:bodyPr/>
        <a:lstStyle/>
        <a:p>
          <a:r>
            <a:rPr lang="zh-TW" altLang="en-US" dirty="0"/>
            <a:t>會務一</a:t>
          </a:r>
          <a:br>
            <a:rPr lang="en-US" altLang="zh-TW" dirty="0"/>
          </a:br>
          <a:r>
            <a:rPr lang="zh-TW" altLang="en-US" dirty="0">
              <a:latin typeface="Cambria" panose="02040503050406030204" pitchFamily="18" charset="0"/>
              <a:ea typeface="標楷體" panose="03000509000000000000" pitchFamily="65" charset="-120"/>
              <a:cs typeface="Times New Roman" panose="02020603050405020304" pitchFamily="18" charset="0"/>
            </a:rPr>
            <a:t>會務檔倉</a:t>
          </a:r>
          <a:endParaRPr lang="zh-TW" altLang="en-US" dirty="0"/>
        </a:p>
      </dgm:t>
    </dgm:pt>
    <dgm:pt modelId="{D6A35B43-E581-437E-BDA6-031054B578DC}" type="parTrans" cxnId="{1CBCD0E3-64AC-4558-A548-A63DBEE94357}">
      <dgm:prSet/>
      <dgm:spPr/>
      <dgm:t>
        <a:bodyPr/>
        <a:lstStyle/>
        <a:p>
          <a:endParaRPr lang="zh-TW" altLang="en-US"/>
        </a:p>
      </dgm:t>
    </dgm:pt>
    <dgm:pt modelId="{A891F022-C578-41E5-AFAA-9C1B93F64C9A}" type="sibTrans" cxnId="{1CBCD0E3-64AC-4558-A548-A63DBEE94357}">
      <dgm:prSet/>
      <dgm:spPr/>
      <dgm:t>
        <a:bodyPr/>
        <a:lstStyle/>
        <a:p>
          <a:endParaRPr lang="zh-TW" altLang="en-US"/>
        </a:p>
      </dgm:t>
    </dgm:pt>
    <dgm:pt modelId="{C81A32A9-3836-4455-AE77-917B2743D688}">
      <dgm:prSet phldrT="[文字]"/>
      <dgm:spPr/>
      <dgm:t>
        <a:bodyPr/>
        <a:lstStyle/>
        <a:p>
          <a:r>
            <a:rPr lang="zh-TW" altLang="en-US" dirty="0"/>
            <a:t>會務二</a:t>
          </a:r>
          <a:br>
            <a:rPr lang="en-US" altLang="zh-TW" dirty="0"/>
          </a:br>
          <a:r>
            <a:rPr lang="zh-TW" altLang="en-US" dirty="0">
              <a:latin typeface="Cambria" panose="02040503050406030204" pitchFamily="18" charset="0"/>
              <a:ea typeface="標楷體" panose="03000509000000000000" pitchFamily="65" charset="-120"/>
              <a:cs typeface="Times New Roman" panose="02020603050405020304" pitchFamily="18" charset="0"/>
            </a:rPr>
            <a:t>會務檔倉</a:t>
          </a:r>
          <a:endParaRPr lang="zh-TW" altLang="en-US" dirty="0"/>
        </a:p>
      </dgm:t>
    </dgm:pt>
    <dgm:pt modelId="{236A92CC-9704-402F-AAD5-74BB8489888B}" type="parTrans" cxnId="{D62C271E-3008-48DD-A9FB-7240954CDE44}">
      <dgm:prSet/>
      <dgm:spPr/>
      <dgm:t>
        <a:bodyPr/>
        <a:lstStyle/>
        <a:p>
          <a:endParaRPr lang="zh-TW" altLang="en-US"/>
        </a:p>
      </dgm:t>
    </dgm:pt>
    <dgm:pt modelId="{6E75FC83-CAF8-42A3-BBF6-F1D50862789E}" type="sibTrans" cxnId="{D62C271E-3008-48DD-A9FB-7240954CDE44}">
      <dgm:prSet/>
      <dgm:spPr/>
      <dgm:t>
        <a:bodyPr/>
        <a:lstStyle/>
        <a:p>
          <a:endParaRPr lang="zh-TW" altLang="en-US"/>
        </a:p>
      </dgm:t>
    </dgm:pt>
    <dgm:pt modelId="{8CB9436A-6C10-469B-B8F6-184A722AC057}">
      <dgm:prSet phldrT="[文字]"/>
      <dgm:spPr/>
      <dgm:t>
        <a:bodyPr/>
        <a:lstStyle/>
        <a:p>
          <a:r>
            <a:rPr lang="zh-TW" altLang="en-US" dirty="0"/>
            <a:t>會務三</a:t>
          </a:r>
          <a:br>
            <a:rPr lang="en-US" altLang="zh-TW" dirty="0"/>
          </a:br>
          <a:r>
            <a:rPr lang="zh-TW" altLang="en-US" dirty="0">
              <a:latin typeface="Cambria" panose="02040503050406030204" pitchFamily="18" charset="0"/>
              <a:ea typeface="標楷體" panose="03000509000000000000" pitchFamily="65" charset="-120"/>
              <a:cs typeface="Times New Roman" panose="02020603050405020304" pitchFamily="18" charset="0"/>
            </a:rPr>
            <a:t>會務檔倉</a:t>
          </a:r>
          <a:endParaRPr lang="zh-TW" altLang="en-US" dirty="0"/>
        </a:p>
      </dgm:t>
    </dgm:pt>
    <dgm:pt modelId="{65A374B3-9F0D-49B4-8134-0521E1329D90}" type="parTrans" cxnId="{B5AEB93B-608C-4CCB-84F0-41699456B3EB}">
      <dgm:prSet/>
      <dgm:spPr/>
      <dgm:t>
        <a:bodyPr/>
        <a:lstStyle/>
        <a:p>
          <a:endParaRPr lang="zh-TW" altLang="en-US"/>
        </a:p>
      </dgm:t>
    </dgm:pt>
    <dgm:pt modelId="{C81099D1-290C-4264-9ABD-E8756CC0FC5E}" type="sibTrans" cxnId="{B5AEB93B-608C-4CCB-84F0-41699456B3EB}">
      <dgm:prSet/>
      <dgm:spPr/>
      <dgm:t>
        <a:bodyPr/>
        <a:lstStyle/>
        <a:p>
          <a:endParaRPr lang="zh-TW" altLang="en-US"/>
        </a:p>
      </dgm:t>
    </dgm:pt>
    <dgm:pt modelId="{927AFBA6-1187-4503-BCC9-E8A9692166F5}" type="pres">
      <dgm:prSet presAssocID="{B1EFD69D-DD03-41E4-ABC6-70E6DB0FA08C}" presName="hierChild1" presStyleCnt="0">
        <dgm:presLayoutVars>
          <dgm:orgChart val="1"/>
          <dgm:chPref val="1"/>
          <dgm:dir/>
          <dgm:animOne val="branch"/>
          <dgm:animLvl val="lvl"/>
          <dgm:resizeHandles/>
        </dgm:presLayoutVars>
      </dgm:prSet>
      <dgm:spPr/>
    </dgm:pt>
    <dgm:pt modelId="{19B9F97F-BE16-4C3C-86D4-B5F21247BAFD}" type="pres">
      <dgm:prSet presAssocID="{EA6A24EA-B22B-4766-998B-29D70DD6E6E7}" presName="hierRoot1" presStyleCnt="0">
        <dgm:presLayoutVars>
          <dgm:hierBranch val="init"/>
        </dgm:presLayoutVars>
      </dgm:prSet>
      <dgm:spPr/>
    </dgm:pt>
    <dgm:pt modelId="{EAB4C621-A40B-414A-B7AA-B402671A1CF3}" type="pres">
      <dgm:prSet presAssocID="{EA6A24EA-B22B-4766-998B-29D70DD6E6E7}" presName="rootComposite1" presStyleCnt="0"/>
      <dgm:spPr/>
    </dgm:pt>
    <dgm:pt modelId="{4B027840-2115-472A-90B1-49DE1A96A37A}" type="pres">
      <dgm:prSet presAssocID="{EA6A24EA-B22B-4766-998B-29D70DD6E6E7}" presName="rootText1" presStyleLbl="node0" presStyleIdx="0" presStyleCnt="1" custScaleX="110746">
        <dgm:presLayoutVars>
          <dgm:chPref val="3"/>
        </dgm:presLayoutVars>
      </dgm:prSet>
      <dgm:spPr/>
    </dgm:pt>
    <dgm:pt modelId="{6FF2F6E9-8D72-46F9-971D-FE56FD9177B5}" type="pres">
      <dgm:prSet presAssocID="{EA6A24EA-B22B-4766-998B-29D70DD6E6E7}" presName="rootConnector1" presStyleLbl="node1" presStyleIdx="0" presStyleCnt="0"/>
      <dgm:spPr/>
    </dgm:pt>
    <dgm:pt modelId="{C7A1B4F7-3AA0-47D4-8862-DF3B639A80AC}" type="pres">
      <dgm:prSet presAssocID="{EA6A24EA-B22B-4766-998B-29D70DD6E6E7}" presName="hierChild2" presStyleCnt="0"/>
      <dgm:spPr/>
    </dgm:pt>
    <dgm:pt modelId="{BB669F35-F8D8-48DC-8457-77426FEB06CC}" type="pres">
      <dgm:prSet presAssocID="{D6A35B43-E581-437E-BDA6-031054B578DC}" presName="Name37" presStyleLbl="parChTrans1D2" presStyleIdx="0" presStyleCnt="4"/>
      <dgm:spPr/>
    </dgm:pt>
    <dgm:pt modelId="{762C4871-E725-4208-9D0C-80334A4D05B8}" type="pres">
      <dgm:prSet presAssocID="{81F7C1B4-F14C-4CF0-93EB-F547826C0C6E}" presName="hierRoot2" presStyleCnt="0">
        <dgm:presLayoutVars>
          <dgm:hierBranch val="init"/>
        </dgm:presLayoutVars>
      </dgm:prSet>
      <dgm:spPr/>
    </dgm:pt>
    <dgm:pt modelId="{A652B09F-DE9D-46E6-8024-4566F5017E47}" type="pres">
      <dgm:prSet presAssocID="{81F7C1B4-F14C-4CF0-93EB-F547826C0C6E}" presName="rootComposite" presStyleCnt="0"/>
      <dgm:spPr/>
    </dgm:pt>
    <dgm:pt modelId="{C9B9BA4D-3B94-4FD9-A53D-95AD7EB19C53}" type="pres">
      <dgm:prSet presAssocID="{81F7C1B4-F14C-4CF0-93EB-F547826C0C6E}" presName="rootText" presStyleLbl="node2" presStyleIdx="0" presStyleCnt="3">
        <dgm:presLayoutVars>
          <dgm:chPref val="3"/>
        </dgm:presLayoutVars>
      </dgm:prSet>
      <dgm:spPr/>
    </dgm:pt>
    <dgm:pt modelId="{8BE19554-63A3-4362-B70C-645F5892EAEC}" type="pres">
      <dgm:prSet presAssocID="{81F7C1B4-F14C-4CF0-93EB-F547826C0C6E}" presName="rootConnector" presStyleLbl="node2" presStyleIdx="0" presStyleCnt="3"/>
      <dgm:spPr/>
    </dgm:pt>
    <dgm:pt modelId="{F4B29C5B-DD12-417A-AC72-A6E61EDAA168}" type="pres">
      <dgm:prSet presAssocID="{81F7C1B4-F14C-4CF0-93EB-F547826C0C6E}" presName="hierChild4" presStyleCnt="0"/>
      <dgm:spPr/>
    </dgm:pt>
    <dgm:pt modelId="{964F7040-D132-4658-8744-C79220A6753C}" type="pres">
      <dgm:prSet presAssocID="{81F7C1B4-F14C-4CF0-93EB-F547826C0C6E}" presName="hierChild5" presStyleCnt="0"/>
      <dgm:spPr/>
    </dgm:pt>
    <dgm:pt modelId="{3ADC7D65-5F1E-4F70-A3DE-4DADEE1F0868}" type="pres">
      <dgm:prSet presAssocID="{236A92CC-9704-402F-AAD5-74BB8489888B}" presName="Name37" presStyleLbl="parChTrans1D2" presStyleIdx="1" presStyleCnt="4"/>
      <dgm:spPr/>
    </dgm:pt>
    <dgm:pt modelId="{38E05BE7-40E4-40EC-A470-9ADB1FFCA327}" type="pres">
      <dgm:prSet presAssocID="{C81A32A9-3836-4455-AE77-917B2743D688}" presName="hierRoot2" presStyleCnt="0">
        <dgm:presLayoutVars>
          <dgm:hierBranch val="init"/>
        </dgm:presLayoutVars>
      </dgm:prSet>
      <dgm:spPr/>
    </dgm:pt>
    <dgm:pt modelId="{2D114530-3551-4A7E-87B8-A6ED1BE1E2BA}" type="pres">
      <dgm:prSet presAssocID="{C81A32A9-3836-4455-AE77-917B2743D688}" presName="rootComposite" presStyleCnt="0"/>
      <dgm:spPr/>
    </dgm:pt>
    <dgm:pt modelId="{355951D4-4505-497D-B6D8-16F12CA725A5}" type="pres">
      <dgm:prSet presAssocID="{C81A32A9-3836-4455-AE77-917B2743D688}" presName="rootText" presStyleLbl="node2" presStyleIdx="1" presStyleCnt="3">
        <dgm:presLayoutVars>
          <dgm:chPref val="3"/>
        </dgm:presLayoutVars>
      </dgm:prSet>
      <dgm:spPr/>
    </dgm:pt>
    <dgm:pt modelId="{0A10BB55-3A49-40FD-A33F-4E53F8307CC1}" type="pres">
      <dgm:prSet presAssocID="{C81A32A9-3836-4455-AE77-917B2743D688}" presName="rootConnector" presStyleLbl="node2" presStyleIdx="1" presStyleCnt="3"/>
      <dgm:spPr/>
    </dgm:pt>
    <dgm:pt modelId="{7494CDF9-BC8B-49BB-AFF2-E776C83A6DE9}" type="pres">
      <dgm:prSet presAssocID="{C81A32A9-3836-4455-AE77-917B2743D688}" presName="hierChild4" presStyleCnt="0"/>
      <dgm:spPr/>
    </dgm:pt>
    <dgm:pt modelId="{F4B21CFF-E014-460C-92AA-EECBC2D245D3}" type="pres">
      <dgm:prSet presAssocID="{C81A32A9-3836-4455-AE77-917B2743D688}" presName="hierChild5" presStyleCnt="0"/>
      <dgm:spPr/>
    </dgm:pt>
    <dgm:pt modelId="{3FF896B9-6F95-4F5F-A56C-375E2E77778C}" type="pres">
      <dgm:prSet presAssocID="{65A374B3-9F0D-49B4-8134-0521E1329D90}" presName="Name37" presStyleLbl="parChTrans1D2" presStyleIdx="2" presStyleCnt="4"/>
      <dgm:spPr/>
    </dgm:pt>
    <dgm:pt modelId="{9B0293E0-84FB-47E6-AEA5-F058E3ED07AF}" type="pres">
      <dgm:prSet presAssocID="{8CB9436A-6C10-469B-B8F6-184A722AC057}" presName="hierRoot2" presStyleCnt="0">
        <dgm:presLayoutVars>
          <dgm:hierBranch val="init"/>
        </dgm:presLayoutVars>
      </dgm:prSet>
      <dgm:spPr/>
    </dgm:pt>
    <dgm:pt modelId="{77C56249-00F3-4546-9259-1FB2B3A1270B}" type="pres">
      <dgm:prSet presAssocID="{8CB9436A-6C10-469B-B8F6-184A722AC057}" presName="rootComposite" presStyleCnt="0"/>
      <dgm:spPr/>
    </dgm:pt>
    <dgm:pt modelId="{C197A993-C63D-404D-B116-DC4DAF5CB6BA}" type="pres">
      <dgm:prSet presAssocID="{8CB9436A-6C10-469B-B8F6-184A722AC057}" presName="rootText" presStyleLbl="node2" presStyleIdx="2" presStyleCnt="3">
        <dgm:presLayoutVars>
          <dgm:chPref val="3"/>
        </dgm:presLayoutVars>
      </dgm:prSet>
      <dgm:spPr/>
    </dgm:pt>
    <dgm:pt modelId="{0C62B71E-71AD-48A6-8A45-5D1D80F3AFD3}" type="pres">
      <dgm:prSet presAssocID="{8CB9436A-6C10-469B-B8F6-184A722AC057}" presName="rootConnector" presStyleLbl="node2" presStyleIdx="2" presStyleCnt="3"/>
      <dgm:spPr/>
    </dgm:pt>
    <dgm:pt modelId="{BC7A3BB1-2487-4402-A146-127DF2785F8B}" type="pres">
      <dgm:prSet presAssocID="{8CB9436A-6C10-469B-B8F6-184A722AC057}" presName="hierChild4" presStyleCnt="0"/>
      <dgm:spPr/>
    </dgm:pt>
    <dgm:pt modelId="{58FB9FAC-66B3-4D16-8928-FE36CE23D4FA}" type="pres">
      <dgm:prSet presAssocID="{8CB9436A-6C10-469B-B8F6-184A722AC057}" presName="hierChild5" presStyleCnt="0"/>
      <dgm:spPr/>
    </dgm:pt>
    <dgm:pt modelId="{55E8275F-27AD-4335-A710-6856ED7FE73A}" type="pres">
      <dgm:prSet presAssocID="{EA6A24EA-B22B-4766-998B-29D70DD6E6E7}" presName="hierChild3" presStyleCnt="0"/>
      <dgm:spPr/>
    </dgm:pt>
    <dgm:pt modelId="{9BD96ED6-FF13-43CE-A1D9-DB5E7EE72ECE}" type="pres">
      <dgm:prSet presAssocID="{A67B6A63-0DF3-4D96-8A3F-C658D088BC50}" presName="Name111" presStyleLbl="parChTrans1D2" presStyleIdx="3" presStyleCnt="4"/>
      <dgm:spPr/>
    </dgm:pt>
    <dgm:pt modelId="{C1FC0727-0A3B-4710-B374-CABE1D34D5E9}" type="pres">
      <dgm:prSet presAssocID="{0D8D2562-4C96-4C65-A465-A71B7B644B02}" presName="hierRoot3" presStyleCnt="0">
        <dgm:presLayoutVars>
          <dgm:hierBranch val="init"/>
        </dgm:presLayoutVars>
      </dgm:prSet>
      <dgm:spPr/>
    </dgm:pt>
    <dgm:pt modelId="{E0390F44-EA75-4F8D-AA11-FCFFEBEE755A}" type="pres">
      <dgm:prSet presAssocID="{0D8D2562-4C96-4C65-A465-A71B7B644B02}" presName="rootComposite3" presStyleCnt="0"/>
      <dgm:spPr/>
    </dgm:pt>
    <dgm:pt modelId="{694F7795-1442-4978-861F-BBECF2BB079A}" type="pres">
      <dgm:prSet presAssocID="{0D8D2562-4C96-4C65-A465-A71B7B644B02}" presName="rootText3" presStyleLbl="asst1" presStyleIdx="0" presStyleCnt="1">
        <dgm:presLayoutVars>
          <dgm:chPref val="3"/>
        </dgm:presLayoutVars>
      </dgm:prSet>
      <dgm:spPr/>
    </dgm:pt>
    <dgm:pt modelId="{69116809-D5AC-4573-B6E7-1DD16EC7ED1B}" type="pres">
      <dgm:prSet presAssocID="{0D8D2562-4C96-4C65-A465-A71B7B644B02}" presName="rootConnector3" presStyleLbl="asst1" presStyleIdx="0" presStyleCnt="1"/>
      <dgm:spPr/>
    </dgm:pt>
    <dgm:pt modelId="{30634B1C-08D0-43BE-88C3-A038D6D3BB2F}" type="pres">
      <dgm:prSet presAssocID="{0D8D2562-4C96-4C65-A465-A71B7B644B02}" presName="hierChild6" presStyleCnt="0"/>
      <dgm:spPr/>
    </dgm:pt>
    <dgm:pt modelId="{C3DD65CE-A5ED-47FE-BBC8-598BB08BBA3A}" type="pres">
      <dgm:prSet presAssocID="{0D8D2562-4C96-4C65-A465-A71B7B644B02}" presName="hierChild7" presStyleCnt="0"/>
      <dgm:spPr/>
    </dgm:pt>
  </dgm:ptLst>
  <dgm:cxnLst>
    <dgm:cxn modelId="{D256A600-A2BF-4EC0-A5FF-D210376D05E1}" type="presOf" srcId="{D6A35B43-E581-437E-BDA6-031054B578DC}" destId="{BB669F35-F8D8-48DC-8457-77426FEB06CC}" srcOrd="0" destOrd="0" presId="urn:microsoft.com/office/officeart/2005/8/layout/orgChart1"/>
    <dgm:cxn modelId="{606ABD14-6A8C-40CC-877D-855B206C6599}" type="presOf" srcId="{EA6A24EA-B22B-4766-998B-29D70DD6E6E7}" destId="{6FF2F6E9-8D72-46F9-971D-FE56FD9177B5}" srcOrd="1" destOrd="0" presId="urn:microsoft.com/office/officeart/2005/8/layout/orgChart1"/>
    <dgm:cxn modelId="{A2616D17-8D85-43F6-B3E6-EB8EE2A0633C}" type="presOf" srcId="{0D8D2562-4C96-4C65-A465-A71B7B644B02}" destId="{69116809-D5AC-4573-B6E7-1DD16EC7ED1B}" srcOrd="1" destOrd="0" presId="urn:microsoft.com/office/officeart/2005/8/layout/orgChart1"/>
    <dgm:cxn modelId="{D62C271E-3008-48DD-A9FB-7240954CDE44}" srcId="{EA6A24EA-B22B-4766-998B-29D70DD6E6E7}" destId="{C81A32A9-3836-4455-AE77-917B2743D688}" srcOrd="2" destOrd="0" parTransId="{236A92CC-9704-402F-AAD5-74BB8489888B}" sibTransId="{6E75FC83-CAF8-42A3-BBF6-F1D50862789E}"/>
    <dgm:cxn modelId="{621CBA37-3FB9-4DD4-8B96-377CE07142FE}" type="presOf" srcId="{8CB9436A-6C10-469B-B8F6-184A722AC057}" destId="{C197A993-C63D-404D-B116-DC4DAF5CB6BA}" srcOrd="0" destOrd="0" presId="urn:microsoft.com/office/officeart/2005/8/layout/orgChart1"/>
    <dgm:cxn modelId="{B5AEB93B-608C-4CCB-84F0-41699456B3EB}" srcId="{EA6A24EA-B22B-4766-998B-29D70DD6E6E7}" destId="{8CB9436A-6C10-469B-B8F6-184A722AC057}" srcOrd="3" destOrd="0" parTransId="{65A374B3-9F0D-49B4-8134-0521E1329D90}" sibTransId="{C81099D1-290C-4264-9ABD-E8756CC0FC5E}"/>
    <dgm:cxn modelId="{D8EBF960-DBFF-411E-9978-97A889501CBE}" type="presOf" srcId="{EA6A24EA-B22B-4766-998B-29D70DD6E6E7}" destId="{4B027840-2115-472A-90B1-49DE1A96A37A}" srcOrd="0" destOrd="0" presId="urn:microsoft.com/office/officeart/2005/8/layout/orgChart1"/>
    <dgm:cxn modelId="{EB768B6F-6A13-4A23-AD7A-7DED9E7AE0F9}" type="presOf" srcId="{A67B6A63-0DF3-4D96-8A3F-C658D088BC50}" destId="{9BD96ED6-FF13-43CE-A1D9-DB5E7EE72ECE}" srcOrd="0" destOrd="0" presId="urn:microsoft.com/office/officeart/2005/8/layout/orgChart1"/>
    <dgm:cxn modelId="{5FE5C14F-C7E1-47B1-AD5C-D0FB9ABAC9D8}" type="presOf" srcId="{236A92CC-9704-402F-AAD5-74BB8489888B}" destId="{3ADC7D65-5F1E-4F70-A3DE-4DADEE1F0868}" srcOrd="0" destOrd="0" presId="urn:microsoft.com/office/officeart/2005/8/layout/orgChart1"/>
    <dgm:cxn modelId="{D9CBAA72-E108-453C-9202-DBFCA0B8B0E6}" srcId="{EA6A24EA-B22B-4766-998B-29D70DD6E6E7}" destId="{0D8D2562-4C96-4C65-A465-A71B7B644B02}" srcOrd="0" destOrd="0" parTransId="{A67B6A63-0DF3-4D96-8A3F-C658D088BC50}" sibTransId="{EB6165F0-8E13-44B6-A260-AFA4FB9F42E0}"/>
    <dgm:cxn modelId="{6EFAB074-DB0A-4368-8067-064AB9878FE7}" type="presOf" srcId="{B1EFD69D-DD03-41E4-ABC6-70E6DB0FA08C}" destId="{927AFBA6-1187-4503-BCC9-E8A9692166F5}" srcOrd="0" destOrd="0" presId="urn:microsoft.com/office/officeart/2005/8/layout/orgChart1"/>
    <dgm:cxn modelId="{EAF30E8F-6661-4B59-B85C-610E8F223BD1}" srcId="{B1EFD69D-DD03-41E4-ABC6-70E6DB0FA08C}" destId="{EA6A24EA-B22B-4766-998B-29D70DD6E6E7}" srcOrd="0" destOrd="0" parTransId="{C2872D50-3A4A-4B93-9D9D-0FC9AAF8A125}" sibTransId="{19D23071-7ACC-43A8-9259-2723654A1E42}"/>
    <dgm:cxn modelId="{FDF7829B-8BAF-47E3-8680-9ACCC40FE302}" type="presOf" srcId="{0D8D2562-4C96-4C65-A465-A71B7B644B02}" destId="{694F7795-1442-4978-861F-BBECF2BB079A}" srcOrd="0" destOrd="0" presId="urn:microsoft.com/office/officeart/2005/8/layout/orgChart1"/>
    <dgm:cxn modelId="{D5A91FBB-0371-409B-90A1-A81346186C68}" type="presOf" srcId="{65A374B3-9F0D-49B4-8134-0521E1329D90}" destId="{3FF896B9-6F95-4F5F-A56C-375E2E77778C}" srcOrd="0" destOrd="0" presId="urn:microsoft.com/office/officeart/2005/8/layout/orgChart1"/>
    <dgm:cxn modelId="{F2FE7DBF-936C-4CB1-A947-6B03957D23B0}" type="presOf" srcId="{81F7C1B4-F14C-4CF0-93EB-F547826C0C6E}" destId="{C9B9BA4D-3B94-4FD9-A53D-95AD7EB19C53}" srcOrd="0" destOrd="0" presId="urn:microsoft.com/office/officeart/2005/8/layout/orgChart1"/>
    <dgm:cxn modelId="{078707D0-ACC1-49C7-ADC5-C41A41619A88}" type="presOf" srcId="{81F7C1B4-F14C-4CF0-93EB-F547826C0C6E}" destId="{8BE19554-63A3-4362-B70C-645F5892EAEC}" srcOrd="1" destOrd="0" presId="urn:microsoft.com/office/officeart/2005/8/layout/orgChart1"/>
    <dgm:cxn modelId="{86FF4BD2-1F60-4729-A78A-15A4EECC2459}" type="presOf" srcId="{C81A32A9-3836-4455-AE77-917B2743D688}" destId="{355951D4-4505-497D-B6D8-16F12CA725A5}" srcOrd="0" destOrd="0" presId="urn:microsoft.com/office/officeart/2005/8/layout/orgChart1"/>
    <dgm:cxn modelId="{9A8278DA-5732-4E22-B02E-635973384FDA}" type="presOf" srcId="{C81A32A9-3836-4455-AE77-917B2743D688}" destId="{0A10BB55-3A49-40FD-A33F-4E53F8307CC1}" srcOrd="1" destOrd="0" presId="urn:microsoft.com/office/officeart/2005/8/layout/orgChart1"/>
    <dgm:cxn modelId="{1CBCD0E3-64AC-4558-A548-A63DBEE94357}" srcId="{EA6A24EA-B22B-4766-998B-29D70DD6E6E7}" destId="{81F7C1B4-F14C-4CF0-93EB-F547826C0C6E}" srcOrd="1" destOrd="0" parTransId="{D6A35B43-E581-437E-BDA6-031054B578DC}" sibTransId="{A891F022-C578-41E5-AFAA-9C1B93F64C9A}"/>
    <dgm:cxn modelId="{4EACD3FC-24FA-4771-AFF2-0961F798EC10}" type="presOf" srcId="{8CB9436A-6C10-469B-B8F6-184A722AC057}" destId="{0C62B71E-71AD-48A6-8A45-5D1D80F3AFD3}" srcOrd="1" destOrd="0" presId="urn:microsoft.com/office/officeart/2005/8/layout/orgChart1"/>
    <dgm:cxn modelId="{C5EA068B-927E-4AD7-801A-9D083F1AD750}" type="presParOf" srcId="{927AFBA6-1187-4503-BCC9-E8A9692166F5}" destId="{19B9F97F-BE16-4C3C-86D4-B5F21247BAFD}" srcOrd="0" destOrd="0" presId="urn:microsoft.com/office/officeart/2005/8/layout/orgChart1"/>
    <dgm:cxn modelId="{A6C0BC9A-2E48-4E4D-9298-5985B75011BE}" type="presParOf" srcId="{19B9F97F-BE16-4C3C-86D4-B5F21247BAFD}" destId="{EAB4C621-A40B-414A-B7AA-B402671A1CF3}" srcOrd="0" destOrd="0" presId="urn:microsoft.com/office/officeart/2005/8/layout/orgChart1"/>
    <dgm:cxn modelId="{B87C4158-6F1D-4EC1-8FBB-0C58304DE5EC}" type="presParOf" srcId="{EAB4C621-A40B-414A-B7AA-B402671A1CF3}" destId="{4B027840-2115-472A-90B1-49DE1A96A37A}" srcOrd="0" destOrd="0" presId="urn:microsoft.com/office/officeart/2005/8/layout/orgChart1"/>
    <dgm:cxn modelId="{81B88915-CAAD-4CE9-86BA-4F3D5CE51658}" type="presParOf" srcId="{EAB4C621-A40B-414A-B7AA-B402671A1CF3}" destId="{6FF2F6E9-8D72-46F9-971D-FE56FD9177B5}" srcOrd="1" destOrd="0" presId="urn:microsoft.com/office/officeart/2005/8/layout/orgChart1"/>
    <dgm:cxn modelId="{745EF62F-D8A0-4515-98FD-CA88D3D8655C}" type="presParOf" srcId="{19B9F97F-BE16-4C3C-86D4-B5F21247BAFD}" destId="{C7A1B4F7-3AA0-47D4-8862-DF3B639A80AC}" srcOrd="1" destOrd="0" presId="urn:microsoft.com/office/officeart/2005/8/layout/orgChart1"/>
    <dgm:cxn modelId="{96B4522D-47E6-428C-9FB6-2257E1571A8A}" type="presParOf" srcId="{C7A1B4F7-3AA0-47D4-8862-DF3B639A80AC}" destId="{BB669F35-F8D8-48DC-8457-77426FEB06CC}" srcOrd="0" destOrd="0" presId="urn:microsoft.com/office/officeart/2005/8/layout/orgChart1"/>
    <dgm:cxn modelId="{D404A61A-8E82-4393-9CF9-21CC0BF17253}" type="presParOf" srcId="{C7A1B4F7-3AA0-47D4-8862-DF3B639A80AC}" destId="{762C4871-E725-4208-9D0C-80334A4D05B8}" srcOrd="1" destOrd="0" presId="urn:microsoft.com/office/officeart/2005/8/layout/orgChart1"/>
    <dgm:cxn modelId="{45FD9042-0878-49DE-9C01-07B84B113053}" type="presParOf" srcId="{762C4871-E725-4208-9D0C-80334A4D05B8}" destId="{A652B09F-DE9D-46E6-8024-4566F5017E47}" srcOrd="0" destOrd="0" presId="urn:microsoft.com/office/officeart/2005/8/layout/orgChart1"/>
    <dgm:cxn modelId="{D33905CA-6F3D-4654-B3BE-0A9EA6ABF343}" type="presParOf" srcId="{A652B09F-DE9D-46E6-8024-4566F5017E47}" destId="{C9B9BA4D-3B94-4FD9-A53D-95AD7EB19C53}" srcOrd="0" destOrd="0" presId="urn:microsoft.com/office/officeart/2005/8/layout/orgChart1"/>
    <dgm:cxn modelId="{1490B3AA-5117-482E-B822-0F309DB24256}" type="presParOf" srcId="{A652B09F-DE9D-46E6-8024-4566F5017E47}" destId="{8BE19554-63A3-4362-B70C-645F5892EAEC}" srcOrd="1" destOrd="0" presId="urn:microsoft.com/office/officeart/2005/8/layout/orgChart1"/>
    <dgm:cxn modelId="{9422D5C8-C09E-403D-9407-45696D5F5AD4}" type="presParOf" srcId="{762C4871-E725-4208-9D0C-80334A4D05B8}" destId="{F4B29C5B-DD12-417A-AC72-A6E61EDAA168}" srcOrd="1" destOrd="0" presId="urn:microsoft.com/office/officeart/2005/8/layout/orgChart1"/>
    <dgm:cxn modelId="{C8C457E5-D0D4-487D-BA7F-80BF9167FEA1}" type="presParOf" srcId="{762C4871-E725-4208-9D0C-80334A4D05B8}" destId="{964F7040-D132-4658-8744-C79220A6753C}" srcOrd="2" destOrd="0" presId="urn:microsoft.com/office/officeart/2005/8/layout/orgChart1"/>
    <dgm:cxn modelId="{84A06595-438B-4203-B47C-3A177DEF5AB3}" type="presParOf" srcId="{C7A1B4F7-3AA0-47D4-8862-DF3B639A80AC}" destId="{3ADC7D65-5F1E-4F70-A3DE-4DADEE1F0868}" srcOrd="2" destOrd="0" presId="urn:microsoft.com/office/officeart/2005/8/layout/orgChart1"/>
    <dgm:cxn modelId="{7355FC4F-62D7-4BF6-959D-27A02C882183}" type="presParOf" srcId="{C7A1B4F7-3AA0-47D4-8862-DF3B639A80AC}" destId="{38E05BE7-40E4-40EC-A470-9ADB1FFCA327}" srcOrd="3" destOrd="0" presId="urn:microsoft.com/office/officeart/2005/8/layout/orgChart1"/>
    <dgm:cxn modelId="{DCF1CA94-E91F-4C5F-A918-2FE7253DBDB9}" type="presParOf" srcId="{38E05BE7-40E4-40EC-A470-9ADB1FFCA327}" destId="{2D114530-3551-4A7E-87B8-A6ED1BE1E2BA}" srcOrd="0" destOrd="0" presId="urn:microsoft.com/office/officeart/2005/8/layout/orgChart1"/>
    <dgm:cxn modelId="{6F40225E-EAFD-4A2D-A15F-7271DB2EABF6}" type="presParOf" srcId="{2D114530-3551-4A7E-87B8-A6ED1BE1E2BA}" destId="{355951D4-4505-497D-B6D8-16F12CA725A5}" srcOrd="0" destOrd="0" presId="urn:microsoft.com/office/officeart/2005/8/layout/orgChart1"/>
    <dgm:cxn modelId="{B9E5296D-9988-4BB7-BB41-7A5413B6211A}" type="presParOf" srcId="{2D114530-3551-4A7E-87B8-A6ED1BE1E2BA}" destId="{0A10BB55-3A49-40FD-A33F-4E53F8307CC1}" srcOrd="1" destOrd="0" presId="urn:microsoft.com/office/officeart/2005/8/layout/orgChart1"/>
    <dgm:cxn modelId="{684D8AE7-1EAA-451C-BE29-FAED0E73DFB4}" type="presParOf" srcId="{38E05BE7-40E4-40EC-A470-9ADB1FFCA327}" destId="{7494CDF9-BC8B-49BB-AFF2-E776C83A6DE9}" srcOrd="1" destOrd="0" presId="urn:microsoft.com/office/officeart/2005/8/layout/orgChart1"/>
    <dgm:cxn modelId="{40B78168-A8C4-4C35-AE4A-095724A9B4BB}" type="presParOf" srcId="{38E05BE7-40E4-40EC-A470-9ADB1FFCA327}" destId="{F4B21CFF-E014-460C-92AA-EECBC2D245D3}" srcOrd="2" destOrd="0" presId="urn:microsoft.com/office/officeart/2005/8/layout/orgChart1"/>
    <dgm:cxn modelId="{323BFE00-F142-4465-8EFF-C582AF0386E8}" type="presParOf" srcId="{C7A1B4F7-3AA0-47D4-8862-DF3B639A80AC}" destId="{3FF896B9-6F95-4F5F-A56C-375E2E77778C}" srcOrd="4" destOrd="0" presId="urn:microsoft.com/office/officeart/2005/8/layout/orgChart1"/>
    <dgm:cxn modelId="{8CE52821-4434-46B4-9166-5D7C36EB648D}" type="presParOf" srcId="{C7A1B4F7-3AA0-47D4-8862-DF3B639A80AC}" destId="{9B0293E0-84FB-47E6-AEA5-F058E3ED07AF}" srcOrd="5" destOrd="0" presId="urn:microsoft.com/office/officeart/2005/8/layout/orgChart1"/>
    <dgm:cxn modelId="{60484782-7EA9-4A7C-90C1-511DE6496F33}" type="presParOf" srcId="{9B0293E0-84FB-47E6-AEA5-F058E3ED07AF}" destId="{77C56249-00F3-4546-9259-1FB2B3A1270B}" srcOrd="0" destOrd="0" presId="urn:microsoft.com/office/officeart/2005/8/layout/orgChart1"/>
    <dgm:cxn modelId="{26474FF8-B802-4103-989E-EA85AF2BA43F}" type="presParOf" srcId="{77C56249-00F3-4546-9259-1FB2B3A1270B}" destId="{C197A993-C63D-404D-B116-DC4DAF5CB6BA}" srcOrd="0" destOrd="0" presId="urn:microsoft.com/office/officeart/2005/8/layout/orgChart1"/>
    <dgm:cxn modelId="{73DA97C2-0BC9-48D5-BBCF-D3C01012E6E2}" type="presParOf" srcId="{77C56249-00F3-4546-9259-1FB2B3A1270B}" destId="{0C62B71E-71AD-48A6-8A45-5D1D80F3AFD3}" srcOrd="1" destOrd="0" presId="urn:microsoft.com/office/officeart/2005/8/layout/orgChart1"/>
    <dgm:cxn modelId="{E7707933-B2FC-4E9E-82F9-7FA9797CDD19}" type="presParOf" srcId="{9B0293E0-84FB-47E6-AEA5-F058E3ED07AF}" destId="{BC7A3BB1-2487-4402-A146-127DF2785F8B}" srcOrd="1" destOrd="0" presId="urn:microsoft.com/office/officeart/2005/8/layout/orgChart1"/>
    <dgm:cxn modelId="{432BE8CC-4342-4C56-AD8D-89AAFCDA025B}" type="presParOf" srcId="{9B0293E0-84FB-47E6-AEA5-F058E3ED07AF}" destId="{58FB9FAC-66B3-4D16-8928-FE36CE23D4FA}" srcOrd="2" destOrd="0" presId="urn:microsoft.com/office/officeart/2005/8/layout/orgChart1"/>
    <dgm:cxn modelId="{10500B7F-B38F-45E3-8D62-1E3E274C67B0}" type="presParOf" srcId="{19B9F97F-BE16-4C3C-86D4-B5F21247BAFD}" destId="{55E8275F-27AD-4335-A710-6856ED7FE73A}" srcOrd="2" destOrd="0" presId="urn:microsoft.com/office/officeart/2005/8/layout/orgChart1"/>
    <dgm:cxn modelId="{AB46F6C9-079E-4BCD-91DC-73BA0A77E1E7}" type="presParOf" srcId="{55E8275F-27AD-4335-A710-6856ED7FE73A}" destId="{9BD96ED6-FF13-43CE-A1D9-DB5E7EE72ECE}" srcOrd="0" destOrd="0" presId="urn:microsoft.com/office/officeart/2005/8/layout/orgChart1"/>
    <dgm:cxn modelId="{B63AE565-E978-43D9-9920-B3991B9ED6C4}" type="presParOf" srcId="{55E8275F-27AD-4335-A710-6856ED7FE73A}" destId="{C1FC0727-0A3B-4710-B374-CABE1D34D5E9}" srcOrd="1" destOrd="0" presId="urn:microsoft.com/office/officeart/2005/8/layout/orgChart1"/>
    <dgm:cxn modelId="{9FB0F638-A04F-4962-A7BF-58E784D3071A}" type="presParOf" srcId="{C1FC0727-0A3B-4710-B374-CABE1D34D5E9}" destId="{E0390F44-EA75-4F8D-AA11-FCFFEBEE755A}" srcOrd="0" destOrd="0" presId="urn:microsoft.com/office/officeart/2005/8/layout/orgChart1"/>
    <dgm:cxn modelId="{96DF7966-19E9-44B4-B060-416C1937B0B9}" type="presParOf" srcId="{E0390F44-EA75-4F8D-AA11-FCFFEBEE755A}" destId="{694F7795-1442-4978-861F-BBECF2BB079A}" srcOrd="0" destOrd="0" presId="urn:microsoft.com/office/officeart/2005/8/layout/orgChart1"/>
    <dgm:cxn modelId="{3B359B95-F412-4C59-9965-E9D5170CEE5F}" type="presParOf" srcId="{E0390F44-EA75-4F8D-AA11-FCFFEBEE755A}" destId="{69116809-D5AC-4573-B6E7-1DD16EC7ED1B}" srcOrd="1" destOrd="0" presId="urn:microsoft.com/office/officeart/2005/8/layout/orgChart1"/>
    <dgm:cxn modelId="{832F9EA2-779D-412C-A0C3-5DC2E47EDB2C}" type="presParOf" srcId="{C1FC0727-0A3B-4710-B374-CABE1D34D5E9}" destId="{30634B1C-08D0-43BE-88C3-A038D6D3BB2F}" srcOrd="1" destOrd="0" presId="urn:microsoft.com/office/officeart/2005/8/layout/orgChart1"/>
    <dgm:cxn modelId="{54DB4ADB-8537-4456-A374-4136A23AC1DD}" type="presParOf" srcId="{C1FC0727-0A3B-4710-B374-CABE1D34D5E9}" destId="{C3DD65CE-A5ED-47FE-BBC8-598BB08BBA3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EFD69D-DD03-41E4-ABC6-70E6DB0FA08C}"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zh-TW" altLang="en-US"/>
        </a:p>
      </dgm:t>
    </dgm:pt>
    <dgm:pt modelId="{EA6A24EA-B22B-4766-998B-29D70DD6E6E7}">
      <dgm:prSet phldrT="[文字]"/>
      <dgm:spPr/>
      <dgm:t>
        <a:bodyPr/>
        <a:lstStyle/>
        <a:p>
          <a:r>
            <a:rPr lang="en-US" altLang="zh-TW" dirty="0">
              <a:latin typeface="Cambria" panose="02040503050406030204" pitchFamily="18" charset="0"/>
              <a:ea typeface="標楷體" panose="03000509000000000000" pitchFamily="65" charset="-120"/>
              <a:cs typeface="Times New Roman" panose="02020603050405020304" pitchFamily="18" charset="0"/>
            </a:rPr>
            <a:t>CSQ-GitHub</a:t>
          </a:r>
          <a:r>
            <a:rPr lang="zh-TW" altLang="en-US" dirty="0">
              <a:latin typeface="Cambria" panose="02040503050406030204" pitchFamily="18" charset="0"/>
              <a:ea typeface="標楷體" panose="03000509000000000000" pitchFamily="65" charset="-120"/>
              <a:cs typeface="Times New Roman" panose="02020603050405020304" pitchFamily="18" charset="0"/>
            </a:rPr>
            <a:t>主頁</a:t>
          </a:r>
          <a:endParaRPr lang="zh-TW" altLang="en-US" dirty="0"/>
        </a:p>
      </dgm:t>
    </dgm:pt>
    <dgm:pt modelId="{C2872D50-3A4A-4B93-9D9D-0FC9AAF8A125}" type="parTrans" cxnId="{EAF30E8F-6661-4B59-B85C-610E8F223BD1}">
      <dgm:prSet/>
      <dgm:spPr/>
      <dgm:t>
        <a:bodyPr/>
        <a:lstStyle/>
        <a:p>
          <a:endParaRPr lang="zh-TW" altLang="en-US"/>
        </a:p>
      </dgm:t>
    </dgm:pt>
    <dgm:pt modelId="{19D23071-7ACC-43A8-9259-2723654A1E42}" type="sibTrans" cxnId="{EAF30E8F-6661-4B59-B85C-610E8F223BD1}">
      <dgm:prSet/>
      <dgm:spPr/>
      <dgm:t>
        <a:bodyPr/>
        <a:lstStyle/>
        <a:p>
          <a:endParaRPr lang="zh-TW" altLang="en-US"/>
        </a:p>
      </dgm:t>
    </dgm:pt>
    <dgm:pt modelId="{0D8D2562-4C96-4C65-A465-A71B7B644B02}" type="asst">
      <dgm:prSet phldrT="[文字]"/>
      <dgm:spPr/>
      <dgm:t>
        <a:bodyPr/>
        <a:lstStyle/>
        <a:p>
          <a:r>
            <a:rPr lang="zh-TW" altLang="en-US" dirty="0"/>
            <a:t>管理者</a:t>
          </a:r>
        </a:p>
      </dgm:t>
    </dgm:pt>
    <dgm:pt modelId="{A67B6A63-0DF3-4D96-8A3F-C658D088BC50}" type="parTrans" cxnId="{D9CBAA72-E108-453C-9202-DBFCA0B8B0E6}">
      <dgm:prSet/>
      <dgm:spPr/>
      <dgm:t>
        <a:bodyPr/>
        <a:lstStyle/>
        <a:p>
          <a:endParaRPr lang="zh-TW" altLang="en-US"/>
        </a:p>
      </dgm:t>
    </dgm:pt>
    <dgm:pt modelId="{EB6165F0-8E13-44B6-A260-AFA4FB9F42E0}" type="sibTrans" cxnId="{D9CBAA72-E108-453C-9202-DBFCA0B8B0E6}">
      <dgm:prSet/>
      <dgm:spPr/>
      <dgm:t>
        <a:bodyPr/>
        <a:lstStyle/>
        <a:p>
          <a:endParaRPr lang="zh-TW" altLang="en-US"/>
        </a:p>
      </dgm:t>
    </dgm:pt>
    <dgm:pt modelId="{81F7C1B4-F14C-4CF0-93EB-F547826C0C6E}">
      <dgm:prSet phldrT="[文字]"/>
      <dgm:spPr/>
      <dgm:t>
        <a:bodyPr/>
        <a:lstStyle/>
        <a:p>
          <a:r>
            <a:rPr lang="zh-TW" altLang="en-US" dirty="0"/>
            <a:t>會務一</a:t>
          </a:r>
          <a:br>
            <a:rPr lang="en-US" altLang="zh-TW" dirty="0"/>
          </a:br>
          <a:r>
            <a:rPr lang="zh-TW" altLang="en-US" dirty="0">
              <a:latin typeface="Cambria" panose="02040503050406030204" pitchFamily="18" charset="0"/>
              <a:ea typeface="標楷體" panose="03000509000000000000" pitchFamily="65" charset="-120"/>
              <a:cs typeface="Times New Roman" panose="02020603050405020304" pitchFamily="18" charset="0"/>
            </a:rPr>
            <a:t>會務檔倉</a:t>
          </a:r>
          <a:endParaRPr lang="zh-TW" altLang="en-US" dirty="0"/>
        </a:p>
      </dgm:t>
    </dgm:pt>
    <dgm:pt modelId="{D6A35B43-E581-437E-BDA6-031054B578DC}" type="parTrans" cxnId="{1CBCD0E3-64AC-4558-A548-A63DBEE94357}">
      <dgm:prSet/>
      <dgm:spPr/>
      <dgm:t>
        <a:bodyPr/>
        <a:lstStyle/>
        <a:p>
          <a:endParaRPr lang="zh-TW" altLang="en-US"/>
        </a:p>
      </dgm:t>
    </dgm:pt>
    <dgm:pt modelId="{A891F022-C578-41E5-AFAA-9C1B93F64C9A}" type="sibTrans" cxnId="{1CBCD0E3-64AC-4558-A548-A63DBEE94357}">
      <dgm:prSet/>
      <dgm:spPr/>
      <dgm:t>
        <a:bodyPr/>
        <a:lstStyle/>
        <a:p>
          <a:endParaRPr lang="zh-TW" altLang="en-US"/>
        </a:p>
      </dgm:t>
    </dgm:pt>
    <dgm:pt modelId="{C81A32A9-3836-4455-AE77-917B2743D688}">
      <dgm:prSet phldrT="[文字]"/>
      <dgm:spPr/>
      <dgm:t>
        <a:bodyPr/>
        <a:lstStyle/>
        <a:p>
          <a:r>
            <a:rPr lang="zh-TW" altLang="en-US" dirty="0"/>
            <a:t>會務二</a:t>
          </a:r>
          <a:br>
            <a:rPr lang="en-US" altLang="zh-TW" dirty="0"/>
          </a:br>
          <a:r>
            <a:rPr lang="zh-TW" altLang="en-US" dirty="0">
              <a:latin typeface="Cambria" panose="02040503050406030204" pitchFamily="18" charset="0"/>
              <a:ea typeface="標楷體" panose="03000509000000000000" pitchFamily="65" charset="-120"/>
              <a:cs typeface="Times New Roman" panose="02020603050405020304" pitchFamily="18" charset="0"/>
            </a:rPr>
            <a:t>會務檔倉</a:t>
          </a:r>
          <a:endParaRPr lang="zh-TW" altLang="en-US" dirty="0"/>
        </a:p>
      </dgm:t>
    </dgm:pt>
    <dgm:pt modelId="{236A92CC-9704-402F-AAD5-74BB8489888B}" type="parTrans" cxnId="{D62C271E-3008-48DD-A9FB-7240954CDE44}">
      <dgm:prSet/>
      <dgm:spPr/>
      <dgm:t>
        <a:bodyPr/>
        <a:lstStyle/>
        <a:p>
          <a:endParaRPr lang="zh-TW" altLang="en-US"/>
        </a:p>
      </dgm:t>
    </dgm:pt>
    <dgm:pt modelId="{6E75FC83-CAF8-42A3-BBF6-F1D50862789E}" type="sibTrans" cxnId="{D62C271E-3008-48DD-A9FB-7240954CDE44}">
      <dgm:prSet/>
      <dgm:spPr/>
      <dgm:t>
        <a:bodyPr/>
        <a:lstStyle/>
        <a:p>
          <a:endParaRPr lang="zh-TW" altLang="en-US"/>
        </a:p>
      </dgm:t>
    </dgm:pt>
    <dgm:pt modelId="{8CB9436A-6C10-469B-B8F6-184A722AC057}">
      <dgm:prSet phldrT="[文字]"/>
      <dgm:spPr/>
      <dgm:t>
        <a:bodyPr/>
        <a:lstStyle/>
        <a:p>
          <a:r>
            <a:rPr lang="zh-TW" altLang="en-US" dirty="0"/>
            <a:t>會務三</a:t>
          </a:r>
          <a:br>
            <a:rPr lang="en-US" altLang="zh-TW" dirty="0"/>
          </a:br>
          <a:r>
            <a:rPr lang="zh-TW" altLang="en-US" dirty="0">
              <a:latin typeface="Cambria" panose="02040503050406030204" pitchFamily="18" charset="0"/>
              <a:ea typeface="標楷體" panose="03000509000000000000" pitchFamily="65" charset="-120"/>
              <a:cs typeface="Times New Roman" panose="02020603050405020304" pitchFamily="18" charset="0"/>
            </a:rPr>
            <a:t>會務檔倉</a:t>
          </a:r>
          <a:endParaRPr lang="zh-TW" altLang="en-US" dirty="0"/>
        </a:p>
      </dgm:t>
    </dgm:pt>
    <dgm:pt modelId="{65A374B3-9F0D-49B4-8134-0521E1329D90}" type="parTrans" cxnId="{B5AEB93B-608C-4CCB-84F0-41699456B3EB}">
      <dgm:prSet/>
      <dgm:spPr/>
      <dgm:t>
        <a:bodyPr/>
        <a:lstStyle/>
        <a:p>
          <a:endParaRPr lang="zh-TW" altLang="en-US"/>
        </a:p>
      </dgm:t>
    </dgm:pt>
    <dgm:pt modelId="{C81099D1-290C-4264-9ABD-E8756CC0FC5E}" type="sibTrans" cxnId="{B5AEB93B-608C-4CCB-84F0-41699456B3EB}">
      <dgm:prSet/>
      <dgm:spPr/>
      <dgm:t>
        <a:bodyPr/>
        <a:lstStyle/>
        <a:p>
          <a:endParaRPr lang="zh-TW" altLang="en-US"/>
        </a:p>
      </dgm:t>
    </dgm:pt>
    <dgm:pt modelId="{927AFBA6-1187-4503-BCC9-E8A9692166F5}" type="pres">
      <dgm:prSet presAssocID="{B1EFD69D-DD03-41E4-ABC6-70E6DB0FA08C}" presName="hierChild1" presStyleCnt="0">
        <dgm:presLayoutVars>
          <dgm:orgChart val="1"/>
          <dgm:chPref val="1"/>
          <dgm:dir/>
          <dgm:animOne val="branch"/>
          <dgm:animLvl val="lvl"/>
          <dgm:resizeHandles/>
        </dgm:presLayoutVars>
      </dgm:prSet>
      <dgm:spPr/>
    </dgm:pt>
    <dgm:pt modelId="{19B9F97F-BE16-4C3C-86D4-B5F21247BAFD}" type="pres">
      <dgm:prSet presAssocID="{EA6A24EA-B22B-4766-998B-29D70DD6E6E7}" presName="hierRoot1" presStyleCnt="0">
        <dgm:presLayoutVars>
          <dgm:hierBranch val="init"/>
        </dgm:presLayoutVars>
      </dgm:prSet>
      <dgm:spPr/>
    </dgm:pt>
    <dgm:pt modelId="{EAB4C621-A40B-414A-B7AA-B402671A1CF3}" type="pres">
      <dgm:prSet presAssocID="{EA6A24EA-B22B-4766-998B-29D70DD6E6E7}" presName="rootComposite1" presStyleCnt="0"/>
      <dgm:spPr/>
    </dgm:pt>
    <dgm:pt modelId="{4B027840-2115-472A-90B1-49DE1A96A37A}" type="pres">
      <dgm:prSet presAssocID="{EA6A24EA-B22B-4766-998B-29D70DD6E6E7}" presName="rootText1" presStyleLbl="node0" presStyleIdx="0" presStyleCnt="1" custScaleX="103503" custLinFactNeighborY="6045">
        <dgm:presLayoutVars>
          <dgm:chPref val="3"/>
        </dgm:presLayoutVars>
      </dgm:prSet>
      <dgm:spPr/>
    </dgm:pt>
    <dgm:pt modelId="{6FF2F6E9-8D72-46F9-971D-FE56FD9177B5}" type="pres">
      <dgm:prSet presAssocID="{EA6A24EA-B22B-4766-998B-29D70DD6E6E7}" presName="rootConnector1" presStyleLbl="node1" presStyleIdx="0" presStyleCnt="0"/>
      <dgm:spPr/>
    </dgm:pt>
    <dgm:pt modelId="{C7A1B4F7-3AA0-47D4-8862-DF3B639A80AC}" type="pres">
      <dgm:prSet presAssocID="{EA6A24EA-B22B-4766-998B-29D70DD6E6E7}" presName="hierChild2" presStyleCnt="0"/>
      <dgm:spPr/>
    </dgm:pt>
    <dgm:pt modelId="{BB669F35-F8D8-48DC-8457-77426FEB06CC}" type="pres">
      <dgm:prSet presAssocID="{D6A35B43-E581-437E-BDA6-031054B578DC}" presName="Name37" presStyleLbl="parChTrans1D2" presStyleIdx="0" presStyleCnt="4"/>
      <dgm:spPr/>
    </dgm:pt>
    <dgm:pt modelId="{762C4871-E725-4208-9D0C-80334A4D05B8}" type="pres">
      <dgm:prSet presAssocID="{81F7C1B4-F14C-4CF0-93EB-F547826C0C6E}" presName="hierRoot2" presStyleCnt="0">
        <dgm:presLayoutVars>
          <dgm:hierBranch val="init"/>
        </dgm:presLayoutVars>
      </dgm:prSet>
      <dgm:spPr/>
    </dgm:pt>
    <dgm:pt modelId="{A652B09F-DE9D-46E6-8024-4566F5017E47}" type="pres">
      <dgm:prSet presAssocID="{81F7C1B4-F14C-4CF0-93EB-F547826C0C6E}" presName="rootComposite" presStyleCnt="0"/>
      <dgm:spPr/>
    </dgm:pt>
    <dgm:pt modelId="{C9B9BA4D-3B94-4FD9-A53D-95AD7EB19C53}" type="pres">
      <dgm:prSet presAssocID="{81F7C1B4-F14C-4CF0-93EB-F547826C0C6E}" presName="rootText" presStyleLbl="node2" presStyleIdx="0" presStyleCnt="3">
        <dgm:presLayoutVars>
          <dgm:chPref val="3"/>
        </dgm:presLayoutVars>
      </dgm:prSet>
      <dgm:spPr/>
    </dgm:pt>
    <dgm:pt modelId="{8BE19554-63A3-4362-B70C-645F5892EAEC}" type="pres">
      <dgm:prSet presAssocID="{81F7C1B4-F14C-4CF0-93EB-F547826C0C6E}" presName="rootConnector" presStyleLbl="node2" presStyleIdx="0" presStyleCnt="3"/>
      <dgm:spPr/>
    </dgm:pt>
    <dgm:pt modelId="{F4B29C5B-DD12-417A-AC72-A6E61EDAA168}" type="pres">
      <dgm:prSet presAssocID="{81F7C1B4-F14C-4CF0-93EB-F547826C0C6E}" presName="hierChild4" presStyleCnt="0"/>
      <dgm:spPr/>
    </dgm:pt>
    <dgm:pt modelId="{964F7040-D132-4658-8744-C79220A6753C}" type="pres">
      <dgm:prSet presAssocID="{81F7C1B4-F14C-4CF0-93EB-F547826C0C6E}" presName="hierChild5" presStyleCnt="0"/>
      <dgm:spPr/>
    </dgm:pt>
    <dgm:pt modelId="{3ADC7D65-5F1E-4F70-A3DE-4DADEE1F0868}" type="pres">
      <dgm:prSet presAssocID="{236A92CC-9704-402F-AAD5-74BB8489888B}" presName="Name37" presStyleLbl="parChTrans1D2" presStyleIdx="1" presStyleCnt="4"/>
      <dgm:spPr/>
    </dgm:pt>
    <dgm:pt modelId="{38E05BE7-40E4-40EC-A470-9ADB1FFCA327}" type="pres">
      <dgm:prSet presAssocID="{C81A32A9-3836-4455-AE77-917B2743D688}" presName="hierRoot2" presStyleCnt="0">
        <dgm:presLayoutVars>
          <dgm:hierBranch val="init"/>
        </dgm:presLayoutVars>
      </dgm:prSet>
      <dgm:spPr/>
    </dgm:pt>
    <dgm:pt modelId="{2D114530-3551-4A7E-87B8-A6ED1BE1E2BA}" type="pres">
      <dgm:prSet presAssocID="{C81A32A9-3836-4455-AE77-917B2743D688}" presName="rootComposite" presStyleCnt="0"/>
      <dgm:spPr/>
    </dgm:pt>
    <dgm:pt modelId="{355951D4-4505-497D-B6D8-16F12CA725A5}" type="pres">
      <dgm:prSet presAssocID="{C81A32A9-3836-4455-AE77-917B2743D688}" presName="rootText" presStyleLbl="node2" presStyleIdx="1" presStyleCnt="3">
        <dgm:presLayoutVars>
          <dgm:chPref val="3"/>
        </dgm:presLayoutVars>
      </dgm:prSet>
      <dgm:spPr/>
    </dgm:pt>
    <dgm:pt modelId="{0A10BB55-3A49-40FD-A33F-4E53F8307CC1}" type="pres">
      <dgm:prSet presAssocID="{C81A32A9-3836-4455-AE77-917B2743D688}" presName="rootConnector" presStyleLbl="node2" presStyleIdx="1" presStyleCnt="3"/>
      <dgm:spPr/>
    </dgm:pt>
    <dgm:pt modelId="{7494CDF9-BC8B-49BB-AFF2-E776C83A6DE9}" type="pres">
      <dgm:prSet presAssocID="{C81A32A9-3836-4455-AE77-917B2743D688}" presName="hierChild4" presStyleCnt="0"/>
      <dgm:spPr/>
    </dgm:pt>
    <dgm:pt modelId="{F4B21CFF-E014-460C-92AA-EECBC2D245D3}" type="pres">
      <dgm:prSet presAssocID="{C81A32A9-3836-4455-AE77-917B2743D688}" presName="hierChild5" presStyleCnt="0"/>
      <dgm:spPr/>
    </dgm:pt>
    <dgm:pt modelId="{3FF896B9-6F95-4F5F-A56C-375E2E77778C}" type="pres">
      <dgm:prSet presAssocID="{65A374B3-9F0D-49B4-8134-0521E1329D90}" presName="Name37" presStyleLbl="parChTrans1D2" presStyleIdx="2" presStyleCnt="4"/>
      <dgm:spPr/>
    </dgm:pt>
    <dgm:pt modelId="{9B0293E0-84FB-47E6-AEA5-F058E3ED07AF}" type="pres">
      <dgm:prSet presAssocID="{8CB9436A-6C10-469B-B8F6-184A722AC057}" presName="hierRoot2" presStyleCnt="0">
        <dgm:presLayoutVars>
          <dgm:hierBranch val="init"/>
        </dgm:presLayoutVars>
      </dgm:prSet>
      <dgm:spPr/>
    </dgm:pt>
    <dgm:pt modelId="{77C56249-00F3-4546-9259-1FB2B3A1270B}" type="pres">
      <dgm:prSet presAssocID="{8CB9436A-6C10-469B-B8F6-184A722AC057}" presName="rootComposite" presStyleCnt="0"/>
      <dgm:spPr/>
    </dgm:pt>
    <dgm:pt modelId="{C197A993-C63D-404D-B116-DC4DAF5CB6BA}" type="pres">
      <dgm:prSet presAssocID="{8CB9436A-6C10-469B-B8F6-184A722AC057}" presName="rootText" presStyleLbl="node2" presStyleIdx="2" presStyleCnt="3">
        <dgm:presLayoutVars>
          <dgm:chPref val="3"/>
        </dgm:presLayoutVars>
      </dgm:prSet>
      <dgm:spPr/>
    </dgm:pt>
    <dgm:pt modelId="{0C62B71E-71AD-48A6-8A45-5D1D80F3AFD3}" type="pres">
      <dgm:prSet presAssocID="{8CB9436A-6C10-469B-B8F6-184A722AC057}" presName="rootConnector" presStyleLbl="node2" presStyleIdx="2" presStyleCnt="3"/>
      <dgm:spPr/>
    </dgm:pt>
    <dgm:pt modelId="{BC7A3BB1-2487-4402-A146-127DF2785F8B}" type="pres">
      <dgm:prSet presAssocID="{8CB9436A-6C10-469B-B8F6-184A722AC057}" presName="hierChild4" presStyleCnt="0"/>
      <dgm:spPr/>
    </dgm:pt>
    <dgm:pt modelId="{58FB9FAC-66B3-4D16-8928-FE36CE23D4FA}" type="pres">
      <dgm:prSet presAssocID="{8CB9436A-6C10-469B-B8F6-184A722AC057}" presName="hierChild5" presStyleCnt="0"/>
      <dgm:spPr/>
    </dgm:pt>
    <dgm:pt modelId="{55E8275F-27AD-4335-A710-6856ED7FE73A}" type="pres">
      <dgm:prSet presAssocID="{EA6A24EA-B22B-4766-998B-29D70DD6E6E7}" presName="hierChild3" presStyleCnt="0"/>
      <dgm:spPr/>
    </dgm:pt>
    <dgm:pt modelId="{9BD96ED6-FF13-43CE-A1D9-DB5E7EE72ECE}" type="pres">
      <dgm:prSet presAssocID="{A67B6A63-0DF3-4D96-8A3F-C658D088BC50}" presName="Name111" presStyleLbl="parChTrans1D2" presStyleIdx="3" presStyleCnt="4"/>
      <dgm:spPr/>
    </dgm:pt>
    <dgm:pt modelId="{C1FC0727-0A3B-4710-B374-CABE1D34D5E9}" type="pres">
      <dgm:prSet presAssocID="{0D8D2562-4C96-4C65-A465-A71B7B644B02}" presName="hierRoot3" presStyleCnt="0">
        <dgm:presLayoutVars>
          <dgm:hierBranch val="init"/>
        </dgm:presLayoutVars>
      </dgm:prSet>
      <dgm:spPr/>
    </dgm:pt>
    <dgm:pt modelId="{E0390F44-EA75-4F8D-AA11-FCFFEBEE755A}" type="pres">
      <dgm:prSet presAssocID="{0D8D2562-4C96-4C65-A465-A71B7B644B02}" presName="rootComposite3" presStyleCnt="0"/>
      <dgm:spPr/>
    </dgm:pt>
    <dgm:pt modelId="{694F7795-1442-4978-861F-BBECF2BB079A}" type="pres">
      <dgm:prSet presAssocID="{0D8D2562-4C96-4C65-A465-A71B7B644B02}" presName="rootText3" presStyleLbl="asst1" presStyleIdx="0" presStyleCnt="1">
        <dgm:presLayoutVars>
          <dgm:chPref val="3"/>
        </dgm:presLayoutVars>
      </dgm:prSet>
      <dgm:spPr/>
    </dgm:pt>
    <dgm:pt modelId="{69116809-D5AC-4573-B6E7-1DD16EC7ED1B}" type="pres">
      <dgm:prSet presAssocID="{0D8D2562-4C96-4C65-A465-A71B7B644B02}" presName="rootConnector3" presStyleLbl="asst1" presStyleIdx="0" presStyleCnt="1"/>
      <dgm:spPr/>
    </dgm:pt>
    <dgm:pt modelId="{30634B1C-08D0-43BE-88C3-A038D6D3BB2F}" type="pres">
      <dgm:prSet presAssocID="{0D8D2562-4C96-4C65-A465-A71B7B644B02}" presName="hierChild6" presStyleCnt="0"/>
      <dgm:spPr/>
    </dgm:pt>
    <dgm:pt modelId="{C3DD65CE-A5ED-47FE-BBC8-598BB08BBA3A}" type="pres">
      <dgm:prSet presAssocID="{0D8D2562-4C96-4C65-A465-A71B7B644B02}" presName="hierChild7" presStyleCnt="0"/>
      <dgm:spPr/>
    </dgm:pt>
  </dgm:ptLst>
  <dgm:cxnLst>
    <dgm:cxn modelId="{D256A600-A2BF-4EC0-A5FF-D210376D05E1}" type="presOf" srcId="{D6A35B43-E581-437E-BDA6-031054B578DC}" destId="{BB669F35-F8D8-48DC-8457-77426FEB06CC}" srcOrd="0" destOrd="0" presId="urn:microsoft.com/office/officeart/2005/8/layout/orgChart1"/>
    <dgm:cxn modelId="{606ABD14-6A8C-40CC-877D-855B206C6599}" type="presOf" srcId="{EA6A24EA-B22B-4766-998B-29D70DD6E6E7}" destId="{6FF2F6E9-8D72-46F9-971D-FE56FD9177B5}" srcOrd="1" destOrd="0" presId="urn:microsoft.com/office/officeart/2005/8/layout/orgChart1"/>
    <dgm:cxn modelId="{A2616D17-8D85-43F6-B3E6-EB8EE2A0633C}" type="presOf" srcId="{0D8D2562-4C96-4C65-A465-A71B7B644B02}" destId="{69116809-D5AC-4573-B6E7-1DD16EC7ED1B}" srcOrd="1" destOrd="0" presId="urn:microsoft.com/office/officeart/2005/8/layout/orgChart1"/>
    <dgm:cxn modelId="{D62C271E-3008-48DD-A9FB-7240954CDE44}" srcId="{EA6A24EA-B22B-4766-998B-29D70DD6E6E7}" destId="{C81A32A9-3836-4455-AE77-917B2743D688}" srcOrd="2" destOrd="0" parTransId="{236A92CC-9704-402F-AAD5-74BB8489888B}" sibTransId="{6E75FC83-CAF8-42A3-BBF6-F1D50862789E}"/>
    <dgm:cxn modelId="{621CBA37-3FB9-4DD4-8B96-377CE07142FE}" type="presOf" srcId="{8CB9436A-6C10-469B-B8F6-184A722AC057}" destId="{C197A993-C63D-404D-B116-DC4DAF5CB6BA}" srcOrd="0" destOrd="0" presId="urn:microsoft.com/office/officeart/2005/8/layout/orgChart1"/>
    <dgm:cxn modelId="{B5AEB93B-608C-4CCB-84F0-41699456B3EB}" srcId="{EA6A24EA-B22B-4766-998B-29D70DD6E6E7}" destId="{8CB9436A-6C10-469B-B8F6-184A722AC057}" srcOrd="3" destOrd="0" parTransId="{65A374B3-9F0D-49B4-8134-0521E1329D90}" sibTransId="{C81099D1-290C-4264-9ABD-E8756CC0FC5E}"/>
    <dgm:cxn modelId="{D8EBF960-DBFF-411E-9978-97A889501CBE}" type="presOf" srcId="{EA6A24EA-B22B-4766-998B-29D70DD6E6E7}" destId="{4B027840-2115-472A-90B1-49DE1A96A37A}" srcOrd="0" destOrd="0" presId="urn:microsoft.com/office/officeart/2005/8/layout/orgChart1"/>
    <dgm:cxn modelId="{EB768B6F-6A13-4A23-AD7A-7DED9E7AE0F9}" type="presOf" srcId="{A67B6A63-0DF3-4D96-8A3F-C658D088BC50}" destId="{9BD96ED6-FF13-43CE-A1D9-DB5E7EE72ECE}" srcOrd="0" destOrd="0" presId="urn:microsoft.com/office/officeart/2005/8/layout/orgChart1"/>
    <dgm:cxn modelId="{5FE5C14F-C7E1-47B1-AD5C-D0FB9ABAC9D8}" type="presOf" srcId="{236A92CC-9704-402F-AAD5-74BB8489888B}" destId="{3ADC7D65-5F1E-4F70-A3DE-4DADEE1F0868}" srcOrd="0" destOrd="0" presId="urn:microsoft.com/office/officeart/2005/8/layout/orgChart1"/>
    <dgm:cxn modelId="{D9CBAA72-E108-453C-9202-DBFCA0B8B0E6}" srcId="{EA6A24EA-B22B-4766-998B-29D70DD6E6E7}" destId="{0D8D2562-4C96-4C65-A465-A71B7B644B02}" srcOrd="0" destOrd="0" parTransId="{A67B6A63-0DF3-4D96-8A3F-C658D088BC50}" sibTransId="{EB6165F0-8E13-44B6-A260-AFA4FB9F42E0}"/>
    <dgm:cxn modelId="{6EFAB074-DB0A-4368-8067-064AB9878FE7}" type="presOf" srcId="{B1EFD69D-DD03-41E4-ABC6-70E6DB0FA08C}" destId="{927AFBA6-1187-4503-BCC9-E8A9692166F5}" srcOrd="0" destOrd="0" presId="urn:microsoft.com/office/officeart/2005/8/layout/orgChart1"/>
    <dgm:cxn modelId="{EAF30E8F-6661-4B59-B85C-610E8F223BD1}" srcId="{B1EFD69D-DD03-41E4-ABC6-70E6DB0FA08C}" destId="{EA6A24EA-B22B-4766-998B-29D70DD6E6E7}" srcOrd="0" destOrd="0" parTransId="{C2872D50-3A4A-4B93-9D9D-0FC9AAF8A125}" sibTransId="{19D23071-7ACC-43A8-9259-2723654A1E42}"/>
    <dgm:cxn modelId="{FDF7829B-8BAF-47E3-8680-9ACCC40FE302}" type="presOf" srcId="{0D8D2562-4C96-4C65-A465-A71B7B644B02}" destId="{694F7795-1442-4978-861F-BBECF2BB079A}" srcOrd="0" destOrd="0" presId="urn:microsoft.com/office/officeart/2005/8/layout/orgChart1"/>
    <dgm:cxn modelId="{D5A91FBB-0371-409B-90A1-A81346186C68}" type="presOf" srcId="{65A374B3-9F0D-49B4-8134-0521E1329D90}" destId="{3FF896B9-6F95-4F5F-A56C-375E2E77778C}" srcOrd="0" destOrd="0" presId="urn:microsoft.com/office/officeart/2005/8/layout/orgChart1"/>
    <dgm:cxn modelId="{F2FE7DBF-936C-4CB1-A947-6B03957D23B0}" type="presOf" srcId="{81F7C1B4-F14C-4CF0-93EB-F547826C0C6E}" destId="{C9B9BA4D-3B94-4FD9-A53D-95AD7EB19C53}" srcOrd="0" destOrd="0" presId="urn:microsoft.com/office/officeart/2005/8/layout/orgChart1"/>
    <dgm:cxn modelId="{078707D0-ACC1-49C7-ADC5-C41A41619A88}" type="presOf" srcId="{81F7C1B4-F14C-4CF0-93EB-F547826C0C6E}" destId="{8BE19554-63A3-4362-B70C-645F5892EAEC}" srcOrd="1" destOrd="0" presId="urn:microsoft.com/office/officeart/2005/8/layout/orgChart1"/>
    <dgm:cxn modelId="{86FF4BD2-1F60-4729-A78A-15A4EECC2459}" type="presOf" srcId="{C81A32A9-3836-4455-AE77-917B2743D688}" destId="{355951D4-4505-497D-B6D8-16F12CA725A5}" srcOrd="0" destOrd="0" presId="urn:microsoft.com/office/officeart/2005/8/layout/orgChart1"/>
    <dgm:cxn modelId="{9A8278DA-5732-4E22-B02E-635973384FDA}" type="presOf" srcId="{C81A32A9-3836-4455-AE77-917B2743D688}" destId="{0A10BB55-3A49-40FD-A33F-4E53F8307CC1}" srcOrd="1" destOrd="0" presId="urn:microsoft.com/office/officeart/2005/8/layout/orgChart1"/>
    <dgm:cxn modelId="{1CBCD0E3-64AC-4558-A548-A63DBEE94357}" srcId="{EA6A24EA-B22B-4766-998B-29D70DD6E6E7}" destId="{81F7C1B4-F14C-4CF0-93EB-F547826C0C6E}" srcOrd="1" destOrd="0" parTransId="{D6A35B43-E581-437E-BDA6-031054B578DC}" sibTransId="{A891F022-C578-41E5-AFAA-9C1B93F64C9A}"/>
    <dgm:cxn modelId="{4EACD3FC-24FA-4771-AFF2-0961F798EC10}" type="presOf" srcId="{8CB9436A-6C10-469B-B8F6-184A722AC057}" destId="{0C62B71E-71AD-48A6-8A45-5D1D80F3AFD3}" srcOrd="1" destOrd="0" presId="urn:microsoft.com/office/officeart/2005/8/layout/orgChart1"/>
    <dgm:cxn modelId="{C5EA068B-927E-4AD7-801A-9D083F1AD750}" type="presParOf" srcId="{927AFBA6-1187-4503-BCC9-E8A9692166F5}" destId="{19B9F97F-BE16-4C3C-86D4-B5F21247BAFD}" srcOrd="0" destOrd="0" presId="urn:microsoft.com/office/officeart/2005/8/layout/orgChart1"/>
    <dgm:cxn modelId="{A6C0BC9A-2E48-4E4D-9298-5985B75011BE}" type="presParOf" srcId="{19B9F97F-BE16-4C3C-86D4-B5F21247BAFD}" destId="{EAB4C621-A40B-414A-B7AA-B402671A1CF3}" srcOrd="0" destOrd="0" presId="urn:microsoft.com/office/officeart/2005/8/layout/orgChart1"/>
    <dgm:cxn modelId="{B87C4158-6F1D-4EC1-8FBB-0C58304DE5EC}" type="presParOf" srcId="{EAB4C621-A40B-414A-B7AA-B402671A1CF3}" destId="{4B027840-2115-472A-90B1-49DE1A96A37A}" srcOrd="0" destOrd="0" presId="urn:microsoft.com/office/officeart/2005/8/layout/orgChart1"/>
    <dgm:cxn modelId="{81B88915-CAAD-4CE9-86BA-4F3D5CE51658}" type="presParOf" srcId="{EAB4C621-A40B-414A-B7AA-B402671A1CF3}" destId="{6FF2F6E9-8D72-46F9-971D-FE56FD9177B5}" srcOrd="1" destOrd="0" presId="urn:microsoft.com/office/officeart/2005/8/layout/orgChart1"/>
    <dgm:cxn modelId="{745EF62F-D8A0-4515-98FD-CA88D3D8655C}" type="presParOf" srcId="{19B9F97F-BE16-4C3C-86D4-B5F21247BAFD}" destId="{C7A1B4F7-3AA0-47D4-8862-DF3B639A80AC}" srcOrd="1" destOrd="0" presId="urn:microsoft.com/office/officeart/2005/8/layout/orgChart1"/>
    <dgm:cxn modelId="{96B4522D-47E6-428C-9FB6-2257E1571A8A}" type="presParOf" srcId="{C7A1B4F7-3AA0-47D4-8862-DF3B639A80AC}" destId="{BB669F35-F8D8-48DC-8457-77426FEB06CC}" srcOrd="0" destOrd="0" presId="urn:microsoft.com/office/officeart/2005/8/layout/orgChart1"/>
    <dgm:cxn modelId="{D404A61A-8E82-4393-9CF9-21CC0BF17253}" type="presParOf" srcId="{C7A1B4F7-3AA0-47D4-8862-DF3B639A80AC}" destId="{762C4871-E725-4208-9D0C-80334A4D05B8}" srcOrd="1" destOrd="0" presId="urn:microsoft.com/office/officeart/2005/8/layout/orgChart1"/>
    <dgm:cxn modelId="{45FD9042-0878-49DE-9C01-07B84B113053}" type="presParOf" srcId="{762C4871-E725-4208-9D0C-80334A4D05B8}" destId="{A652B09F-DE9D-46E6-8024-4566F5017E47}" srcOrd="0" destOrd="0" presId="urn:microsoft.com/office/officeart/2005/8/layout/orgChart1"/>
    <dgm:cxn modelId="{D33905CA-6F3D-4654-B3BE-0A9EA6ABF343}" type="presParOf" srcId="{A652B09F-DE9D-46E6-8024-4566F5017E47}" destId="{C9B9BA4D-3B94-4FD9-A53D-95AD7EB19C53}" srcOrd="0" destOrd="0" presId="urn:microsoft.com/office/officeart/2005/8/layout/orgChart1"/>
    <dgm:cxn modelId="{1490B3AA-5117-482E-B822-0F309DB24256}" type="presParOf" srcId="{A652B09F-DE9D-46E6-8024-4566F5017E47}" destId="{8BE19554-63A3-4362-B70C-645F5892EAEC}" srcOrd="1" destOrd="0" presId="urn:microsoft.com/office/officeart/2005/8/layout/orgChart1"/>
    <dgm:cxn modelId="{9422D5C8-C09E-403D-9407-45696D5F5AD4}" type="presParOf" srcId="{762C4871-E725-4208-9D0C-80334A4D05B8}" destId="{F4B29C5B-DD12-417A-AC72-A6E61EDAA168}" srcOrd="1" destOrd="0" presId="urn:microsoft.com/office/officeart/2005/8/layout/orgChart1"/>
    <dgm:cxn modelId="{C8C457E5-D0D4-487D-BA7F-80BF9167FEA1}" type="presParOf" srcId="{762C4871-E725-4208-9D0C-80334A4D05B8}" destId="{964F7040-D132-4658-8744-C79220A6753C}" srcOrd="2" destOrd="0" presId="urn:microsoft.com/office/officeart/2005/8/layout/orgChart1"/>
    <dgm:cxn modelId="{84A06595-438B-4203-B47C-3A177DEF5AB3}" type="presParOf" srcId="{C7A1B4F7-3AA0-47D4-8862-DF3B639A80AC}" destId="{3ADC7D65-5F1E-4F70-A3DE-4DADEE1F0868}" srcOrd="2" destOrd="0" presId="urn:microsoft.com/office/officeart/2005/8/layout/orgChart1"/>
    <dgm:cxn modelId="{7355FC4F-62D7-4BF6-959D-27A02C882183}" type="presParOf" srcId="{C7A1B4F7-3AA0-47D4-8862-DF3B639A80AC}" destId="{38E05BE7-40E4-40EC-A470-9ADB1FFCA327}" srcOrd="3" destOrd="0" presId="urn:microsoft.com/office/officeart/2005/8/layout/orgChart1"/>
    <dgm:cxn modelId="{DCF1CA94-E91F-4C5F-A918-2FE7253DBDB9}" type="presParOf" srcId="{38E05BE7-40E4-40EC-A470-9ADB1FFCA327}" destId="{2D114530-3551-4A7E-87B8-A6ED1BE1E2BA}" srcOrd="0" destOrd="0" presId="urn:microsoft.com/office/officeart/2005/8/layout/orgChart1"/>
    <dgm:cxn modelId="{6F40225E-EAFD-4A2D-A15F-7271DB2EABF6}" type="presParOf" srcId="{2D114530-3551-4A7E-87B8-A6ED1BE1E2BA}" destId="{355951D4-4505-497D-B6D8-16F12CA725A5}" srcOrd="0" destOrd="0" presId="urn:microsoft.com/office/officeart/2005/8/layout/orgChart1"/>
    <dgm:cxn modelId="{B9E5296D-9988-4BB7-BB41-7A5413B6211A}" type="presParOf" srcId="{2D114530-3551-4A7E-87B8-A6ED1BE1E2BA}" destId="{0A10BB55-3A49-40FD-A33F-4E53F8307CC1}" srcOrd="1" destOrd="0" presId="urn:microsoft.com/office/officeart/2005/8/layout/orgChart1"/>
    <dgm:cxn modelId="{684D8AE7-1EAA-451C-BE29-FAED0E73DFB4}" type="presParOf" srcId="{38E05BE7-40E4-40EC-A470-9ADB1FFCA327}" destId="{7494CDF9-BC8B-49BB-AFF2-E776C83A6DE9}" srcOrd="1" destOrd="0" presId="urn:microsoft.com/office/officeart/2005/8/layout/orgChart1"/>
    <dgm:cxn modelId="{40B78168-A8C4-4C35-AE4A-095724A9B4BB}" type="presParOf" srcId="{38E05BE7-40E4-40EC-A470-9ADB1FFCA327}" destId="{F4B21CFF-E014-460C-92AA-EECBC2D245D3}" srcOrd="2" destOrd="0" presId="urn:microsoft.com/office/officeart/2005/8/layout/orgChart1"/>
    <dgm:cxn modelId="{323BFE00-F142-4465-8EFF-C582AF0386E8}" type="presParOf" srcId="{C7A1B4F7-3AA0-47D4-8862-DF3B639A80AC}" destId="{3FF896B9-6F95-4F5F-A56C-375E2E77778C}" srcOrd="4" destOrd="0" presId="urn:microsoft.com/office/officeart/2005/8/layout/orgChart1"/>
    <dgm:cxn modelId="{8CE52821-4434-46B4-9166-5D7C36EB648D}" type="presParOf" srcId="{C7A1B4F7-3AA0-47D4-8862-DF3B639A80AC}" destId="{9B0293E0-84FB-47E6-AEA5-F058E3ED07AF}" srcOrd="5" destOrd="0" presId="urn:microsoft.com/office/officeart/2005/8/layout/orgChart1"/>
    <dgm:cxn modelId="{60484782-7EA9-4A7C-90C1-511DE6496F33}" type="presParOf" srcId="{9B0293E0-84FB-47E6-AEA5-F058E3ED07AF}" destId="{77C56249-00F3-4546-9259-1FB2B3A1270B}" srcOrd="0" destOrd="0" presId="urn:microsoft.com/office/officeart/2005/8/layout/orgChart1"/>
    <dgm:cxn modelId="{26474FF8-B802-4103-989E-EA85AF2BA43F}" type="presParOf" srcId="{77C56249-00F3-4546-9259-1FB2B3A1270B}" destId="{C197A993-C63D-404D-B116-DC4DAF5CB6BA}" srcOrd="0" destOrd="0" presId="urn:microsoft.com/office/officeart/2005/8/layout/orgChart1"/>
    <dgm:cxn modelId="{73DA97C2-0BC9-48D5-BBCF-D3C01012E6E2}" type="presParOf" srcId="{77C56249-00F3-4546-9259-1FB2B3A1270B}" destId="{0C62B71E-71AD-48A6-8A45-5D1D80F3AFD3}" srcOrd="1" destOrd="0" presId="urn:microsoft.com/office/officeart/2005/8/layout/orgChart1"/>
    <dgm:cxn modelId="{E7707933-B2FC-4E9E-82F9-7FA9797CDD19}" type="presParOf" srcId="{9B0293E0-84FB-47E6-AEA5-F058E3ED07AF}" destId="{BC7A3BB1-2487-4402-A146-127DF2785F8B}" srcOrd="1" destOrd="0" presId="urn:microsoft.com/office/officeart/2005/8/layout/orgChart1"/>
    <dgm:cxn modelId="{432BE8CC-4342-4C56-AD8D-89AAFCDA025B}" type="presParOf" srcId="{9B0293E0-84FB-47E6-AEA5-F058E3ED07AF}" destId="{58FB9FAC-66B3-4D16-8928-FE36CE23D4FA}" srcOrd="2" destOrd="0" presId="urn:microsoft.com/office/officeart/2005/8/layout/orgChart1"/>
    <dgm:cxn modelId="{10500B7F-B38F-45E3-8D62-1E3E274C67B0}" type="presParOf" srcId="{19B9F97F-BE16-4C3C-86D4-B5F21247BAFD}" destId="{55E8275F-27AD-4335-A710-6856ED7FE73A}" srcOrd="2" destOrd="0" presId="urn:microsoft.com/office/officeart/2005/8/layout/orgChart1"/>
    <dgm:cxn modelId="{AB46F6C9-079E-4BCD-91DC-73BA0A77E1E7}" type="presParOf" srcId="{55E8275F-27AD-4335-A710-6856ED7FE73A}" destId="{9BD96ED6-FF13-43CE-A1D9-DB5E7EE72ECE}" srcOrd="0" destOrd="0" presId="urn:microsoft.com/office/officeart/2005/8/layout/orgChart1"/>
    <dgm:cxn modelId="{B63AE565-E978-43D9-9920-B3991B9ED6C4}" type="presParOf" srcId="{55E8275F-27AD-4335-A710-6856ED7FE73A}" destId="{C1FC0727-0A3B-4710-B374-CABE1D34D5E9}" srcOrd="1" destOrd="0" presId="urn:microsoft.com/office/officeart/2005/8/layout/orgChart1"/>
    <dgm:cxn modelId="{9FB0F638-A04F-4962-A7BF-58E784D3071A}" type="presParOf" srcId="{C1FC0727-0A3B-4710-B374-CABE1D34D5E9}" destId="{E0390F44-EA75-4F8D-AA11-FCFFEBEE755A}" srcOrd="0" destOrd="0" presId="urn:microsoft.com/office/officeart/2005/8/layout/orgChart1"/>
    <dgm:cxn modelId="{96DF7966-19E9-44B4-B060-416C1937B0B9}" type="presParOf" srcId="{E0390F44-EA75-4F8D-AA11-FCFFEBEE755A}" destId="{694F7795-1442-4978-861F-BBECF2BB079A}" srcOrd="0" destOrd="0" presId="urn:microsoft.com/office/officeart/2005/8/layout/orgChart1"/>
    <dgm:cxn modelId="{3B359B95-F412-4C59-9965-E9D5170CEE5F}" type="presParOf" srcId="{E0390F44-EA75-4F8D-AA11-FCFFEBEE755A}" destId="{69116809-D5AC-4573-B6E7-1DD16EC7ED1B}" srcOrd="1" destOrd="0" presId="urn:microsoft.com/office/officeart/2005/8/layout/orgChart1"/>
    <dgm:cxn modelId="{832F9EA2-779D-412C-A0C3-5DC2E47EDB2C}" type="presParOf" srcId="{C1FC0727-0A3B-4710-B374-CABE1D34D5E9}" destId="{30634B1C-08D0-43BE-88C3-A038D6D3BB2F}" srcOrd="1" destOrd="0" presId="urn:microsoft.com/office/officeart/2005/8/layout/orgChart1"/>
    <dgm:cxn modelId="{54DB4ADB-8537-4456-A374-4136A23AC1DD}" type="presParOf" srcId="{C1FC0727-0A3B-4710-B374-CABE1D34D5E9}" destId="{C3DD65CE-A5ED-47FE-BBC8-598BB08BBA3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EFD69D-DD03-41E4-ABC6-70E6DB0FA08C}"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zh-TW" altLang="en-US"/>
        </a:p>
      </dgm:t>
    </dgm:pt>
    <dgm:pt modelId="{EA6A24EA-B22B-4766-998B-29D70DD6E6E7}">
      <dgm:prSet phldrT="[文字]"/>
      <dgm:spPr/>
      <dgm:t>
        <a:bodyPr/>
        <a:lstStyle/>
        <a:p>
          <a:r>
            <a:rPr lang="zh-TW" altLang="en-US" dirty="0"/>
            <a:t>會務</a:t>
          </a:r>
          <a:br>
            <a:rPr lang="en-US" altLang="zh-TW" dirty="0"/>
          </a:br>
          <a:r>
            <a:rPr lang="zh-TW" altLang="en-US" dirty="0">
              <a:latin typeface="Cambria" panose="02040503050406030204" pitchFamily="18" charset="0"/>
              <a:ea typeface="標楷體" panose="03000509000000000000" pitchFamily="65" charset="-120"/>
              <a:cs typeface="Times New Roman" panose="02020603050405020304" pitchFamily="18" charset="0"/>
            </a:rPr>
            <a:t>會務檔倉</a:t>
          </a:r>
          <a:endParaRPr lang="zh-TW" altLang="en-US" dirty="0"/>
        </a:p>
      </dgm:t>
    </dgm:pt>
    <dgm:pt modelId="{C2872D50-3A4A-4B93-9D9D-0FC9AAF8A125}" type="parTrans" cxnId="{EAF30E8F-6661-4B59-B85C-610E8F223BD1}">
      <dgm:prSet/>
      <dgm:spPr/>
      <dgm:t>
        <a:bodyPr/>
        <a:lstStyle/>
        <a:p>
          <a:endParaRPr lang="zh-TW" altLang="en-US"/>
        </a:p>
      </dgm:t>
    </dgm:pt>
    <dgm:pt modelId="{19D23071-7ACC-43A8-9259-2723654A1E42}" type="sibTrans" cxnId="{EAF30E8F-6661-4B59-B85C-610E8F223BD1}">
      <dgm:prSet/>
      <dgm:spPr/>
      <dgm:t>
        <a:bodyPr/>
        <a:lstStyle/>
        <a:p>
          <a:endParaRPr lang="zh-TW" altLang="en-US"/>
        </a:p>
      </dgm:t>
    </dgm:pt>
    <dgm:pt modelId="{81F7C1B4-F14C-4CF0-93EB-F547826C0C6E}">
      <dgm:prSet phldrT="[文字]"/>
      <dgm:spPr/>
      <dgm:t>
        <a:bodyPr/>
        <a:lstStyle/>
        <a:p>
          <a:r>
            <a:rPr lang="en-US" altLang="zh-TW" dirty="0"/>
            <a:t>docs</a:t>
          </a:r>
          <a:endParaRPr lang="zh-TW" altLang="en-US" dirty="0"/>
        </a:p>
      </dgm:t>
    </dgm:pt>
    <dgm:pt modelId="{D6A35B43-E581-437E-BDA6-031054B578DC}" type="parTrans" cxnId="{1CBCD0E3-64AC-4558-A548-A63DBEE94357}">
      <dgm:prSet/>
      <dgm:spPr/>
      <dgm:t>
        <a:bodyPr/>
        <a:lstStyle/>
        <a:p>
          <a:endParaRPr lang="zh-TW" altLang="en-US"/>
        </a:p>
      </dgm:t>
    </dgm:pt>
    <dgm:pt modelId="{A891F022-C578-41E5-AFAA-9C1B93F64C9A}" type="sibTrans" cxnId="{1CBCD0E3-64AC-4558-A548-A63DBEE94357}">
      <dgm:prSet/>
      <dgm:spPr/>
      <dgm:t>
        <a:bodyPr/>
        <a:lstStyle/>
        <a:p>
          <a:endParaRPr lang="zh-TW" altLang="en-US"/>
        </a:p>
      </dgm:t>
    </dgm:pt>
    <dgm:pt modelId="{C81A32A9-3836-4455-AE77-917B2743D688}">
      <dgm:prSet phldrT="[文字]"/>
      <dgm:spPr/>
      <dgm:t>
        <a:bodyPr/>
        <a:lstStyle/>
        <a:p>
          <a:r>
            <a:rPr lang="en-US" altLang="zh-TW" dirty="0"/>
            <a:t>images</a:t>
          </a:r>
          <a:endParaRPr lang="zh-TW" altLang="en-US" dirty="0"/>
        </a:p>
      </dgm:t>
    </dgm:pt>
    <dgm:pt modelId="{236A92CC-9704-402F-AAD5-74BB8489888B}" type="parTrans" cxnId="{D62C271E-3008-48DD-A9FB-7240954CDE44}">
      <dgm:prSet/>
      <dgm:spPr/>
      <dgm:t>
        <a:bodyPr/>
        <a:lstStyle/>
        <a:p>
          <a:endParaRPr lang="zh-TW" altLang="en-US"/>
        </a:p>
      </dgm:t>
    </dgm:pt>
    <dgm:pt modelId="{6E75FC83-CAF8-42A3-BBF6-F1D50862789E}" type="sibTrans" cxnId="{D62C271E-3008-48DD-A9FB-7240954CDE44}">
      <dgm:prSet/>
      <dgm:spPr/>
      <dgm:t>
        <a:bodyPr/>
        <a:lstStyle/>
        <a:p>
          <a:endParaRPr lang="zh-TW" altLang="en-US"/>
        </a:p>
      </dgm:t>
    </dgm:pt>
    <dgm:pt modelId="{8CB9436A-6C10-469B-B8F6-184A722AC057}">
      <dgm:prSet phldrT="[文字]"/>
      <dgm:spPr/>
      <dgm:t>
        <a:bodyPr/>
        <a:lstStyle/>
        <a:p>
          <a:r>
            <a:rPr lang="en-US" altLang="zh-TW" dirty="0"/>
            <a:t>others</a:t>
          </a:r>
          <a:endParaRPr lang="zh-TW" altLang="en-US" dirty="0"/>
        </a:p>
      </dgm:t>
    </dgm:pt>
    <dgm:pt modelId="{65A374B3-9F0D-49B4-8134-0521E1329D90}" type="parTrans" cxnId="{B5AEB93B-608C-4CCB-84F0-41699456B3EB}">
      <dgm:prSet/>
      <dgm:spPr/>
      <dgm:t>
        <a:bodyPr/>
        <a:lstStyle/>
        <a:p>
          <a:endParaRPr lang="zh-TW" altLang="en-US"/>
        </a:p>
      </dgm:t>
    </dgm:pt>
    <dgm:pt modelId="{C81099D1-290C-4264-9ABD-E8756CC0FC5E}" type="sibTrans" cxnId="{B5AEB93B-608C-4CCB-84F0-41699456B3EB}">
      <dgm:prSet/>
      <dgm:spPr/>
      <dgm:t>
        <a:bodyPr/>
        <a:lstStyle/>
        <a:p>
          <a:endParaRPr lang="zh-TW" altLang="en-US"/>
        </a:p>
      </dgm:t>
    </dgm:pt>
    <dgm:pt modelId="{927AFBA6-1187-4503-BCC9-E8A9692166F5}" type="pres">
      <dgm:prSet presAssocID="{B1EFD69D-DD03-41E4-ABC6-70E6DB0FA08C}" presName="hierChild1" presStyleCnt="0">
        <dgm:presLayoutVars>
          <dgm:orgChart val="1"/>
          <dgm:chPref val="1"/>
          <dgm:dir/>
          <dgm:animOne val="branch"/>
          <dgm:animLvl val="lvl"/>
          <dgm:resizeHandles/>
        </dgm:presLayoutVars>
      </dgm:prSet>
      <dgm:spPr/>
    </dgm:pt>
    <dgm:pt modelId="{19B9F97F-BE16-4C3C-86D4-B5F21247BAFD}" type="pres">
      <dgm:prSet presAssocID="{EA6A24EA-B22B-4766-998B-29D70DD6E6E7}" presName="hierRoot1" presStyleCnt="0">
        <dgm:presLayoutVars>
          <dgm:hierBranch val="init"/>
        </dgm:presLayoutVars>
      </dgm:prSet>
      <dgm:spPr/>
    </dgm:pt>
    <dgm:pt modelId="{EAB4C621-A40B-414A-B7AA-B402671A1CF3}" type="pres">
      <dgm:prSet presAssocID="{EA6A24EA-B22B-4766-998B-29D70DD6E6E7}" presName="rootComposite1" presStyleCnt="0"/>
      <dgm:spPr/>
    </dgm:pt>
    <dgm:pt modelId="{4B027840-2115-472A-90B1-49DE1A96A37A}" type="pres">
      <dgm:prSet presAssocID="{EA6A24EA-B22B-4766-998B-29D70DD6E6E7}" presName="rootText1" presStyleLbl="node0" presStyleIdx="0" presStyleCnt="1" custLinFactNeighborY="430">
        <dgm:presLayoutVars>
          <dgm:chPref val="3"/>
        </dgm:presLayoutVars>
      </dgm:prSet>
      <dgm:spPr/>
    </dgm:pt>
    <dgm:pt modelId="{6FF2F6E9-8D72-46F9-971D-FE56FD9177B5}" type="pres">
      <dgm:prSet presAssocID="{EA6A24EA-B22B-4766-998B-29D70DD6E6E7}" presName="rootConnector1" presStyleLbl="node1" presStyleIdx="0" presStyleCnt="0"/>
      <dgm:spPr/>
    </dgm:pt>
    <dgm:pt modelId="{C7A1B4F7-3AA0-47D4-8862-DF3B639A80AC}" type="pres">
      <dgm:prSet presAssocID="{EA6A24EA-B22B-4766-998B-29D70DD6E6E7}" presName="hierChild2" presStyleCnt="0"/>
      <dgm:spPr/>
    </dgm:pt>
    <dgm:pt modelId="{BB669F35-F8D8-48DC-8457-77426FEB06CC}" type="pres">
      <dgm:prSet presAssocID="{D6A35B43-E581-437E-BDA6-031054B578DC}" presName="Name37" presStyleLbl="parChTrans1D2" presStyleIdx="0" presStyleCnt="3"/>
      <dgm:spPr/>
    </dgm:pt>
    <dgm:pt modelId="{762C4871-E725-4208-9D0C-80334A4D05B8}" type="pres">
      <dgm:prSet presAssocID="{81F7C1B4-F14C-4CF0-93EB-F547826C0C6E}" presName="hierRoot2" presStyleCnt="0">
        <dgm:presLayoutVars>
          <dgm:hierBranch val="init"/>
        </dgm:presLayoutVars>
      </dgm:prSet>
      <dgm:spPr/>
    </dgm:pt>
    <dgm:pt modelId="{A652B09F-DE9D-46E6-8024-4566F5017E47}" type="pres">
      <dgm:prSet presAssocID="{81F7C1B4-F14C-4CF0-93EB-F547826C0C6E}" presName="rootComposite" presStyleCnt="0"/>
      <dgm:spPr/>
    </dgm:pt>
    <dgm:pt modelId="{C9B9BA4D-3B94-4FD9-A53D-95AD7EB19C53}" type="pres">
      <dgm:prSet presAssocID="{81F7C1B4-F14C-4CF0-93EB-F547826C0C6E}" presName="rootText" presStyleLbl="node2" presStyleIdx="0" presStyleCnt="3">
        <dgm:presLayoutVars>
          <dgm:chPref val="3"/>
        </dgm:presLayoutVars>
      </dgm:prSet>
      <dgm:spPr/>
    </dgm:pt>
    <dgm:pt modelId="{8BE19554-63A3-4362-B70C-645F5892EAEC}" type="pres">
      <dgm:prSet presAssocID="{81F7C1B4-F14C-4CF0-93EB-F547826C0C6E}" presName="rootConnector" presStyleLbl="node2" presStyleIdx="0" presStyleCnt="3"/>
      <dgm:spPr/>
    </dgm:pt>
    <dgm:pt modelId="{F4B29C5B-DD12-417A-AC72-A6E61EDAA168}" type="pres">
      <dgm:prSet presAssocID="{81F7C1B4-F14C-4CF0-93EB-F547826C0C6E}" presName="hierChild4" presStyleCnt="0"/>
      <dgm:spPr/>
    </dgm:pt>
    <dgm:pt modelId="{964F7040-D132-4658-8744-C79220A6753C}" type="pres">
      <dgm:prSet presAssocID="{81F7C1B4-F14C-4CF0-93EB-F547826C0C6E}" presName="hierChild5" presStyleCnt="0"/>
      <dgm:spPr/>
    </dgm:pt>
    <dgm:pt modelId="{3ADC7D65-5F1E-4F70-A3DE-4DADEE1F0868}" type="pres">
      <dgm:prSet presAssocID="{236A92CC-9704-402F-AAD5-74BB8489888B}" presName="Name37" presStyleLbl="parChTrans1D2" presStyleIdx="1" presStyleCnt="3"/>
      <dgm:spPr/>
    </dgm:pt>
    <dgm:pt modelId="{38E05BE7-40E4-40EC-A470-9ADB1FFCA327}" type="pres">
      <dgm:prSet presAssocID="{C81A32A9-3836-4455-AE77-917B2743D688}" presName="hierRoot2" presStyleCnt="0">
        <dgm:presLayoutVars>
          <dgm:hierBranch val="init"/>
        </dgm:presLayoutVars>
      </dgm:prSet>
      <dgm:spPr/>
    </dgm:pt>
    <dgm:pt modelId="{2D114530-3551-4A7E-87B8-A6ED1BE1E2BA}" type="pres">
      <dgm:prSet presAssocID="{C81A32A9-3836-4455-AE77-917B2743D688}" presName="rootComposite" presStyleCnt="0"/>
      <dgm:spPr/>
    </dgm:pt>
    <dgm:pt modelId="{355951D4-4505-497D-B6D8-16F12CA725A5}" type="pres">
      <dgm:prSet presAssocID="{C81A32A9-3836-4455-AE77-917B2743D688}" presName="rootText" presStyleLbl="node2" presStyleIdx="1" presStyleCnt="3">
        <dgm:presLayoutVars>
          <dgm:chPref val="3"/>
        </dgm:presLayoutVars>
      </dgm:prSet>
      <dgm:spPr/>
    </dgm:pt>
    <dgm:pt modelId="{0A10BB55-3A49-40FD-A33F-4E53F8307CC1}" type="pres">
      <dgm:prSet presAssocID="{C81A32A9-3836-4455-AE77-917B2743D688}" presName="rootConnector" presStyleLbl="node2" presStyleIdx="1" presStyleCnt="3"/>
      <dgm:spPr/>
    </dgm:pt>
    <dgm:pt modelId="{7494CDF9-BC8B-49BB-AFF2-E776C83A6DE9}" type="pres">
      <dgm:prSet presAssocID="{C81A32A9-3836-4455-AE77-917B2743D688}" presName="hierChild4" presStyleCnt="0"/>
      <dgm:spPr/>
    </dgm:pt>
    <dgm:pt modelId="{F4B21CFF-E014-460C-92AA-EECBC2D245D3}" type="pres">
      <dgm:prSet presAssocID="{C81A32A9-3836-4455-AE77-917B2743D688}" presName="hierChild5" presStyleCnt="0"/>
      <dgm:spPr/>
    </dgm:pt>
    <dgm:pt modelId="{3FF896B9-6F95-4F5F-A56C-375E2E77778C}" type="pres">
      <dgm:prSet presAssocID="{65A374B3-9F0D-49B4-8134-0521E1329D90}" presName="Name37" presStyleLbl="parChTrans1D2" presStyleIdx="2" presStyleCnt="3"/>
      <dgm:spPr/>
    </dgm:pt>
    <dgm:pt modelId="{9B0293E0-84FB-47E6-AEA5-F058E3ED07AF}" type="pres">
      <dgm:prSet presAssocID="{8CB9436A-6C10-469B-B8F6-184A722AC057}" presName="hierRoot2" presStyleCnt="0">
        <dgm:presLayoutVars>
          <dgm:hierBranch val="init"/>
        </dgm:presLayoutVars>
      </dgm:prSet>
      <dgm:spPr/>
    </dgm:pt>
    <dgm:pt modelId="{77C56249-00F3-4546-9259-1FB2B3A1270B}" type="pres">
      <dgm:prSet presAssocID="{8CB9436A-6C10-469B-B8F6-184A722AC057}" presName="rootComposite" presStyleCnt="0"/>
      <dgm:spPr/>
    </dgm:pt>
    <dgm:pt modelId="{C197A993-C63D-404D-B116-DC4DAF5CB6BA}" type="pres">
      <dgm:prSet presAssocID="{8CB9436A-6C10-469B-B8F6-184A722AC057}" presName="rootText" presStyleLbl="node2" presStyleIdx="2" presStyleCnt="3">
        <dgm:presLayoutVars>
          <dgm:chPref val="3"/>
        </dgm:presLayoutVars>
      </dgm:prSet>
      <dgm:spPr/>
    </dgm:pt>
    <dgm:pt modelId="{0C62B71E-71AD-48A6-8A45-5D1D80F3AFD3}" type="pres">
      <dgm:prSet presAssocID="{8CB9436A-6C10-469B-B8F6-184A722AC057}" presName="rootConnector" presStyleLbl="node2" presStyleIdx="2" presStyleCnt="3"/>
      <dgm:spPr/>
    </dgm:pt>
    <dgm:pt modelId="{BC7A3BB1-2487-4402-A146-127DF2785F8B}" type="pres">
      <dgm:prSet presAssocID="{8CB9436A-6C10-469B-B8F6-184A722AC057}" presName="hierChild4" presStyleCnt="0"/>
      <dgm:spPr/>
    </dgm:pt>
    <dgm:pt modelId="{58FB9FAC-66B3-4D16-8928-FE36CE23D4FA}" type="pres">
      <dgm:prSet presAssocID="{8CB9436A-6C10-469B-B8F6-184A722AC057}" presName="hierChild5" presStyleCnt="0"/>
      <dgm:spPr/>
    </dgm:pt>
    <dgm:pt modelId="{55E8275F-27AD-4335-A710-6856ED7FE73A}" type="pres">
      <dgm:prSet presAssocID="{EA6A24EA-B22B-4766-998B-29D70DD6E6E7}" presName="hierChild3" presStyleCnt="0"/>
      <dgm:spPr/>
    </dgm:pt>
  </dgm:ptLst>
  <dgm:cxnLst>
    <dgm:cxn modelId="{D256A600-A2BF-4EC0-A5FF-D210376D05E1}" type="presOf" srcId="{D6A35B43-E581-437E-BDA6-031054B578DC}" destId="{BB669F35-F8D8-48DC-8457-77426FEB06CC}" srcOrd="0" destOrd="0" presId="urn:microsoft.com/office/officeart/2005/8/layout/orgChart1"/>
    <dgm:cxn modelId="{606ABD14-6A8C-40CC-877D-855B206C6599}" type="presOf" srcId="{EA6A24EA-B22B-4766-998B-29D70DD6E6E7}" destId="{6FF2F6E9-8D72-46F9-971D-FE56FD9177B5}" srcOrd="1" destOrd="0" presId="urn:microsoft.com/office/officeart/2005/8/layout/orgChart1"/>
    <dgm:cxn modelId="{D62C271E-3008-48DD-A9FB-7240954CDE44}" srcId="{EA6A24EA-B22B-4766-998B-29D70DD6E6E7}" destId="{C81A32A9-3836-4455-AE77-917B2743D688}" srcOrd="1" destOrd="0" parTransId="{236A92CC-9704-402F-AAD5-74BB8489888B}" sibTransId="{6E75FC83-CAF8-42A3-BBF6-F1D50862789E}"/>
    <dgm:cxn modelId="{621CBA37-3FB9-4DD4-8B96-377CE07142FE}" type="presOf" srcId="{8CB9436A-6C10-469B-B8F6-184A722AC057}" destId="{C197A993-C63D-404D-B116-DC4DAF5CB6BA}" srcOrd="0" destOrd="0" presId="urn:microsoft.com/office/officeart/2005/8/layout/orgChart1"/>
    <dgm:cxn modelId="{B5AEB93B-608C-4CCB-84F0-41699456B3EB}" srcId="{EA6A24EA-B22B-4766-998B-29D70DD6E6E7}" destId="{8CB9436A-6C10-469B-B8F6-184A722AC057}" srcOrd="2" destOrd="0" parTransId="{65A374B3-9F0D-49B4-8134-0521E1329D90}" sibTransId="{C81099D1-290C-4264-9ABD-E8756CC0FC5E}"/>
    <dgm:cxn modelId="{D8EBF960-DBFF-411E-9978-97A889501CBE}" type="presOf" srcId="{EA6A24EA-B22B-4766-998B-29D70DD6E6E7}" destId="{4B027840-2115-472A-90B1-49DE1A96A37A}" srcOrd="0" destOrd="0" presId="urn:microsoft.com/office/officeart/2005/8/layout/orgChart1"/>
    <dgm:cxn modelId="{5FE5C14F-C7E1-47B1-AD5C-D0FB9ABAC9D8}" type="presOf" srcId="{236A92CC-9704-402F-AAD5-74BB8489888B}" destId="{3ADC7D65-5F1E-4F70-A3DE-4DADEE1F0868}" srcOrd="0" destOrd="0" presId="urn:microsoft.com/office/officeart/2005/8/layout/orgChart1"/>
    <dgm:cxn modelId="{6EFAB074-DB0A-4368-8067-064AB9878FE7}" type="presOf" srcId="{B1EFD69D-DD03-41E4-ABC6-70E6DB0FA08C}" destId="{927AFBA6-1187-4503-BCC9-E8A9692166F5}" srcOrd="0" destOrd="0" presId="urn:microsoft.com/office/officeart/2005/8/layout/orgChart1"/>
    <dgm:cxn modelId="{EAF30E8F-6661-4B59-B85C-610E8F223BD1}" srcId="{B1EFD69D-DD03-41E4-ABC6-70E6DB0FA08C}" destId="{EA6A24EA-B22B-4766-998B-29D70DD6E6E7}" srcOrd="0" destOrd="0" parTransId="{C2872D50-3A4A-4B93-9D9D-0FC9AAF8A125}" sibTransId="{19D23071-7ACC-43A8-9259-2723654A1E42}"/>
    <dgm:cxn modelId="{D5A91FBB-0371-409B-90A1-A81346186C68}" type="presOf" srcId="{65A374B3-9F0D-49B4-8134-0521E1329D90}" destId="{3FF896B9-6F95-4F5F-A56C-375E2E77778C}" srcOrd="0" destOrd="0" presId="urn:microsoft.com/office/officeart/2005/8/layout/orgChart1"/>
    <dgm:cxn modelId="{F2FE7DBF-936C-4CB1-A947-6B03957D23B0}" type="presOf" srcId="{81F7C1B4-F14C-4CF0-93EB-F547826C0C6E}" destId="{C9B9BA4D-3B94-4FD9-A53D-95AD7EB19C53}" srcOrd="0" destOrd="0" presId="urn:microsoft.com/office/officeart/2005/8/layout/orgChart1"/>
    <dgm:cxn modelId="{078707D0-ACC1-49C7-ADC5-C41A41619A88}" type="presOf" srcId="{81F7C1B4-F14C-4CF0-93EB-F547826C0C6E}" destId="{8BE19554-63A3-4362-B70C-645F5892EAEC}" srcOrd="1" destOrd="0" presId="urn:microsoft.com/office/officeart/2005/8/layout/orgChart1"/>
    <dgm:cxn modelId="{86FF4BD2-1F60-4729-A78A-15A4EECC2459}" type="presOf" srcId="{C81A32A9-3836-4455-AE77-917B2743D688}" destId="{355951D4-4505-497D-B6D8-16F12CA725A5}" srcOrd="0" destOrd="0" presId="urn:microsoft.com/office/officeart/2005/8/layout/orgChart1"/>
    <dgm:cxn modelId="{9A8278DA-5732-4E22-B02E-635973384FDA}" type="presOf" srcId="{C81A32A9-3836-4455-AE77-917B2743D688}" destId="{0A10BB55-3A49-40FD-A33F-4E53F8307CC1}" srcOrd="1" destOrd="0" presId="urn:microsoft.com/office/officeart/2005/8/layout/orgChart1"/>
    <dgm:cxn modelId="{1CBCD0E3-64AC-4558-A548-A63DBEE94357}" srcId="{EA6A24EA-B22B-4766-998B-29D70DD6E6E7}" destId="{81F7C1B4-F14C-4CF0-93EB-F547826C0C6E}" srcOrd="0" destOrd="0" parTransId="{D6A35B43-E581-437E-BDA6-031054B578DC}" sibTransId="{A891F022-C578-41E5-AFAA-9C1B93F64C9A}"/>
    <dgm:cxn modelId="{4EACD3FC-24FA-4771-AFF2-0961F798EC10}" type="presOf" srcId="{8CB9436A-6C10-469B-B8F6-184A722AC057}" destId="{0C62B71E-71AD-48A6-8A45-5D1D80F3AFD3}" srcOrd="1" destOrd="0" presId="urn:microsoft.com/office/officeart/2005/8/layout/orgChart1"/>
    <dgm:cxn modelId="{C5EA068B-927E-4AD7-801A-9D083F1AD750}" type="presParOf" srcId="{927AFBA6-1187-4503-BCC9-E8A9692166F5}" destId="{19B9F97F-BE16-4C3C-86D4-B5F21247BAFD}" srcOrd="0" destOrd="0" presId="urn:microsoft.com/office/officeart/2005/8/layout/orgChart1"/>
    <dgm:cxn modelId="{A6C0BC9A-2E48-4E4D-9298-5985B75011BE}" type="presParOf" srcId="{19B9F97F-BE16-4C3C-86D4-B5F21247BAFD}" destId="{EAB4C621-A40B-414A-B7AA-B402671A1CF3}" srcOrd="0" destOrd="0" presId="urn:microsoft.com/office/officeart/2005/8/layout/orgChart1"/>
    <dgm:cxn modelId="{B87C4158-6F1D-4EC1-8FBB-0C58304DE5EC}" type="presParOf" srcId="{EAB4C621-A40B-414A-B7AA-B402671A1CF3}" destId="{4B027840-2115-472A-90B1-49DE1A96A37A}" srcOrd="0" destOrd="0" presId="urn:microsoft.com/office/officeart/2005/8/layout/orgChart1"/>
    <dgm:cxn modelId="{81B88915-CAAD-4CE9-86BA-4F3D5CE51658}" type="presParOf" srcId="{EAB4C621-A40B-414A-B7AA-B402671A1CF3}" destId="{6FF2F6E9-8D72-46F9-971D-FE56FD9177B5}" srcOrd="1" destOrd="0" presId="urn:microsoft.com/office/officeart/2005/8/layout/orgChart1"/>
    <dgm:cxn modelId="{745EF62F-D8A0-4515-98FD-CA88D3D8655C}" type="presParOf" srcId="{19B9F97F-BE16-4C3C-86D4-B5F21247BAFD}" destId="{C7A1B4F7-3AA0-47D4-8862-DF3B639A80AC}" srcOrd="1" destOrd="0" presId="urn:microsoft.com/office/officeart/2005/8/layout/orgChart1"/>
    <dgm:cxn modelId="{96B4522D-47E6-428C-9FB6-2257E1571A8A}" type="presParOf" srcId="{C7A1B4F7-3AA0-47D4-8862-DF3B639A80AC}" destId="{BB669F35-F8D8-48DC-8457-77426FEB06CC}" srcOrd="0" destOrd="0" presId="urn:microsoft.com/office/officeart/2005/8/layout/orgChart1"/>
    <dgm:cxn modelId="{D404A61A-8E82-4393-9CF9-21CC0BF17253}" type="presParOf" srcId="{C7A1B4F7-3AA0-47D4-8862-DF3B639A80AC}" destId="{762C4871-E725-4208-9D0C-80334A4D05B8}" srcOrd="1" destOrd="0" presId="urn:microsoft.com/office/officeart/2005/8/layout/orgChart1"/>
    <dgm:cxn modelId="{45FD9042-0878-49DE-9C01-07B84B113053}" type="presParOf" srcId="{762C4871-E725-4208-9D0C-80334A4D05B8}" destId="{A652B09F-DE9D-46E6-8024-4566F5017E47}" srcOrd="0" destOrd="0" presId="urn:microsoft.com/office/officeart/2005/8/layout/orgChart1"/>
    <dgm:cxn modelId="{D33905CA-6F3D-4654-B3BE-0A9EA6ABF343}" type="presParOf" srcId="{A652B09F-DE9D-46E6-8024-4566F5017E47}" destId="{C9B9BA4D-3B94-4FD9-A53D-95AD7EB19C53}" srcOrd="0" destOrd="0" presId="urn:microsoft.com/office/officeart/2005/8/layout/orgChart1"/>
    <dgm:cxn modelId="{1490B3AA-5117-482E-B822-0F309DB24256}" type="presParOf" srcId="{A652B09F-DE9D-46E6-8024-4566F5017E47}" destId="{8BE19554-63A3-4362-B70C-645F5892EAEC}" srcOrd="1" destOrd="0" presId="urn:microsoft.com/office/officeart/2005/8/layout/orgChart1"/>
    <dgm:cxn modelId="{9422D5C8-C09E-403D-9407-45696D5F5AD4}" type="presParOf" srcId="{762C4871-E725-4208-9D0C-80334A4D05B8}" destId="{F4B29C5B-DD12-417A-AC72-A6E61EDAA168}" srcOrd="1" destOrd="0" presId="urn:microsoft.com/office/officeart/2005/8/layout/orgChart1"/>
    <dgm:cxn modelId="{C8C457E5-D0D4-487D-BA7F-80BF9167FEA1}" type="presParOf" srcId="{762C4871-E725-4208-9D0C-80334A4D05B8}" destId="{964F7040-D132-4658-8744-C79220A6753C}" srcOrd="2" destOrd="0" presId="urn:microsoft.com/office/officeart/2005/8/layout/orgChart1"/>
    <dgm:cxn modelId="{84A06595-438B-4203-B47C-3A177DEF5AB3}" type="presParOf" srcId="{C7A1B4F7-3AA0-47D4-8862-DF3B639A80AC}" destId="{3ADC7D65-5F1E-4F70-A3DE-4DADEE1F0868}" srcOrd="2" destOrd="0" presId="urn:microsoft.com/office/officeart/2005/8/layout/orgChart1"/>
    <dgm:cxn modelId="{7355FC4F-62D7-4BF6-959D-27A02C882183}" type="presParOf" srcId="{C7A1B4F7-3AA0-47D4-8862-DF3B639A80AC}" destId="{38E05BE7-40E4-40EC-A470-9ADB1FFCA327}" srcOrd="3" destOrd="0" presId="urn:microsoft.com/office/officeart/2005/8/layout/orgChart1"/>
    <dgm:cxn modelId="{DCF1CA94-E91F-4C5F-A918-2FE7253DBDB9}" type="presParOf" srcId="{38E05BE7-40E4-40EC-A470-9ADB1FFCA327}" destId="{2D114530-3551-4A7E-87B8-A6ED1BE1E2BA}" srcOrd="0" destOrd="0" presId="urn:microsoft.com/office/officeart/2005/8/layout/orgChart1"/>
    <dgm:cxn modelId="{6F40225E-EAFD-4A2D-A15F-7271DB2EABF6}" type="presParOf" srcId="{2D114530-3551-4A7E-87B8-A6ED1BE1E2BA}" destId="{355951D4-4505-497D-B6D8-16F12CA725A5}" srcOrd="0" destOrd="0" presId="urn:microsoft.com/office/officeart/2005/8/layout/orgChart1"/>
    <dgm:cxn modelId="{B9E5296D-9988-4BB7-BB41-7A5413B6211A}" type="presParOf" srcId="{2D114530-3551-4A7E-87B8-A6ED1BE1E2BA}" destId="{0A10BB55-3A49-40FD-A33F-4E53F8307CC1}" srcOrd="1" destOrd="0" presId="urn:microsoft.com/office/officeart/2005/8/layout/orgChart1"/>
    <dgm:cxn modelId="{684D8AE7-1EAA-451C-BE29-FAED0E73DFB4}" type="presParOf" srcId="{38E05BE7-40E4-40EC-A470-9ADB1FFCA327}" destId="{7494CDF9-BC8B-49BB-AFF2-E776C83A6DE9}" srcOrd="1" destOrd="0" presId="urn:microsoft.com/office/officeart/2005/8/layout/orgChart1"/>
    <dgm:cxn modelId="{40B78168-A8C4-4C35-AE4A-095724A9B4BB}" type="presParOf" srcId="{38E05BE7-40E4-40EC-A470-9ADB1FFCA327}" destId="{F4B21CFF-E014-460C-92AA-EECBC2D245D3}" srcOrd="2" destOrd="0" presId="urn:microsoft.com/office/officeart/2005/8/layout/orgChart1"/>
    <dgm:cxn modelId="{323BFE00-F142-4465-8EFF-C582AF0386E8}" type="presParOf" srcId="{C7A1B4F7-3AA0-47D4-8862-DF3B639A80AC}" destId="{3FF896B9-6F95-4F5F-A56C-375E2E77778C}" srcOrd="4" destOrd="0" presId="urn:microsoft.com/office/officeart/2005/8/layout/orgChart1"/>
    <dgm:cxn modelId="{8CE52821-4434-46B4-9166-5D7C36EB648D}" type="presParOf" srcId="{C7A1B4F7-3AA0-47D4-8862-DF3B639A80AC}" destId="{9B0293E0-84FB-47E6-AEA5-F058E3ED07AF}" srcOrd="5" destOrd="0" presId="urn:microsoft.com/office/officeart/2005/8/layout/orgChart1"/>
    <dgm:cxn modelId="{60484782-7EA9-4A7C-90C1-511DE6496F33}" type="presParOf" srcId="{9B0293E0-84FB-47E6-AEA5-F058E3ED07AF}" destId="{77C56249-00F3-4546-9259-1FB2B3A1270B}" srcOrd="0" destOrd="0" presId="urn:microsoft.com/office/officeart/2005/8/layout/orgChart1"/>
    <dgm:cxn modelId="{26474FF8-B802-4103-989E-EA85AF2BA43F}" type="presParOf" srcId="{77C56249-00F3-4546-9259-1FB2B3A1270B}" destId="{C197A993-C63D-404D-B116-DC4DAF5CB6BA}" srcOrd="0" destOrd="0" presId="urn:microsoft.com/office/officeart/2005/8/layout/orgChart1"/>
    <dgm:cxn modelId="{73DA97C2-0BC9-48D5-BBCF-D3C01012E6E2}" type="presParOf" srcId="{77C56249-00F3-4546-9259-1FB2B3A1270B}" destId="{0C62B71E-71AD-48A6-8A45-5D1D80F3AFD3}" srcOrd="1" destOrd="0" presId="urn:microsoft.com/office/officeart/2005/8/layout/orgChart1"/>
    <dgm:cxn modelId="{E7707933-B2FC-4E9E-82F9-7FA9797CDD19}" type="presParOf" srcId="{9B0293E0-84FB-47E6-AEA5-F058E3ED07AF}" destId="{BC7A3BB1-2487-4402-A146-127DF2785F8B}" srcOrd="1" destOrd="0" presId="urn:microsoft.com/office/officeart/2005/8/layout/orgChart1"/>
    <dgm:cxn modelId="{432BE8CC-4342-4C56-AD8D-89AAFCDA025B}" type="presParOf" srcId="{9B0293E0-84FB-47E6-AEA5-F058E3ED07AF}" destId="{58FB9FAC-66B3-4D16-8928-FE36CE23D4FA}" srcOrd="2" destOrd="0" presId="urn:microsoft.com/office/officeart/2005/8/layout/orgChart1"/>
    <dgm:cxn modelId="{10500B7F-B38F-45E3-8D62-1E3E274C67B0}" type="presParOf" srcId="{19B9F97F-BE16-4C3C-86D4-B5F21247BAFD}" destId="{55E8275F-27AD-4335-A710-6856ED7FE73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CECC8B-0C18-4ABA-84F6-25D173D19BE7}"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zh-TW" altLang="en-US"/>
        </a:p>
      </dgm:t>
    </dgm:pt>
    <dgm:pt modelId="{D45D392A-625D-46E3-AEA7-791F3D435A41}">
      <dgm:prSet phldrT="[文字]" custT="1"/>
      <dgm:spPr/>
      <dgm:t>
        <a:bodyPr/>
        <a:lstStyle/>
        <a:p>
          <a:r>
            <a:rPr lang="zh-TW" altLang="en-US" sz="1400" dirty="0"/>
            <a:t>三年一期</a:t>
          </a:r>
          <a:endParaRPr lang="en-US" altLang="zh-TW" sz="1400" dirty="0"/>
        </a:p>
        <a:p>
          <a:r>
            <a:rPr lang="zh-TW" altLang="en-US" sz="1400" dirty="0"/>
            <a:t>認證到期</a:t>
          </a:r>
        </a:p>
      </dgm:t>
    </dgm:pt>
    <dgm:pt modelId="{1DB2684C-A13C-414A-990A-088E38063F42}" type="parTrans" cxnId="{A6968A7D-7776-4B21-82E9-398A9A4A8C30}">
      <dgm:prSet/>
      <dgm:spPr/>
      <dgm:t>
        <a:bodyPr/>
        <a:lstStyle/>
        <a:p>
          <a:endParaRPr lang="zh-TW" altLang="en-US" sz="1400"/>
        </a:p>
      </dgm:t>
    </dgm:pt>
    <dgm:pt modelId="{1E2CFD8C-0A9C-4658-BEBE-492928D27E5C}" type="sibTrans" cxnId="{A6968A7D-7776-4B21-82E9-398A9A4A8C30}">
      <dgm:prSet>
        <dgm:style>
          <a:lnRef idx="3">
            <a:schemeClr val="lt1"/>
          </a:lnRef>
          <a:fillRef idx="1">
            <a:schemeClr val="accent4"/>
          </a:fillRef>
          <a:effectRef idx="1">
            <a:schemeClr val="accent4"/>
          </a:effectRef>
          <a:fontRef idx="minor">
            <a:schemeClr val="lt1"/>
          </a:fontRef>
        </dgm:style>
      </dgm:prSet>
      <dgm:spPr>
        <a:effectLst>
          <a:outerShdw blurRad="50800" dist="38100" dir="18900000" algn="bl" rotWithShape="0">
            <a:prstClr val="black">
              <a:alpha val="40000"/>
            </a:prstClr>
          </a:outerShdw>
        </a:effectLst>
      </dgm:spPr>
      <dgm:t>
        <a:bodyPr/>
        <a:lstStyle/>
        <a:p>
          <a:endParaRPr lang="zh-TW" altLang="en-US" sz="1400"/>
        </a:p>
      </dgm:t>
    </dgm:pt>
    <dgm:pt modelId="{85D346EB-E204-4B64-9DFE-DC4E88B01A9A}">
      <dgm:prSet phldrT="[文字]" custT="1"/>
      <dgm:spPr/>
      <dgm:t>
        <a:bodyPr/>
        <a:lstStyle/>
        <a:p>
          <a:r>
            <a:rPr lang="zh-TW" altLang="en-US" sz="1400" dirty="0"/>
            <a:t>會員取得</a:t>
          </a:r>
          <a:endParaRPr lang="en-US" altLang="zh-TW" sz="1400" dirty="0"/>
        </a:p>
        <a:p>
          <a:r>
            <a:rPr lang="zh-TW" altLang="en-US" sz="1400" dirty="0"/>
            <a:t>申請書、說明</a:t>
          </a:r>
        </a:p>
      </dgm:t>
    </dgm:pt>
    <dgm:pt modelId="{B2F0462F-6214-4AA5-AD81-D6DDAA50D8C6}" type="parTrans" cxnId="{E6D7281B-C47C-447A-A3C1-748A65F3E84C}">
      <dgm:prSet/>
      <dgm:spPr/>
      <dgm:t>
        <a:bodyPr/>
        <a:lstStyle/>
        <a:p>
          <a:endParaRPr lang="zh-TW" altLang="en-US" sz="1400"/>
        </a:p>
      </dgm:t>
    </dgm:pt>
    <dgm:pt modelId="{DD352131-AE02-4F58-97E9-9FA4C1BAC39F}" type="sibTrans" cxnId="{E6D7281B-C47C-447A-A3C1-748A65F3E84C}">
      <dgm:prSet/>
      <dgm:spPr/>
      <dgm:t>
        <a:bodyPr/>
        <a:lstStyle/>
        <a:p>
          <a:endParaRPr lang="zh-TW" altLang="en-US" sz="1400"/>
        </a:p>
      </dgm:t>
    </dgm:pt>
    <dgm:pt modelId="{F6FAC1E8-9C13-49E3-A36C-B2D68CCD48F0}">
      <dgm:prSet phldrT="[文字]" custT="1"/>
      <dgm:spPr/>
      <dgm:t>
        <a:bodyPr/>
        <a:lstStyle/>
        <a:p>
          <a:r>
            <a:rPr lang="zh-TW" altLang="en-US" sz="1400" dirty="0"/>
            <a:t>會員建立維護</a:t>
          </a:r>
          <a:endParaRPr lang="en-US" altLang="zh-TW" sz="1400" dirty="0"/>
        </a:p>
        <a:p>
          <a:r>
            <a:rPr lang="zh-TW" altLang="en-US" sz="1400" dirty="0"/>
            <a:t>個人帳戶</a:t>
          </a:r>
        </a:p>
      </dgm:t>
    </dgm:pt>
    <dgm:pt modelId="{3B63D4A8-6E5B-4C0E-A23D-0B30D3081BD5}" type="parTrans" cxnId="{F06EE2AD-892D-4D1C-9D2A-EBC59A272A05}">
      <dgm:prSet/>
      <dgm:spPr/>
      <dgm:t>
        <a:bodyPr/>
        <a:lstStyle/>
        <a:p>
          <a:endParaRPr lang="zh-TW" altLang="en-US" sz="1400"/>
        </a:p>
      </dgm:t>
    </dgm:pt>
    <dgm:pt modelId="{5EF4E045-744D-48D7-B7F2-9A66B5BAEB8B}" type="sibTrans" cxnId="{F06EE2AD-892D-4D1C-9D2A-EBC59A272A05}">
      <dgm:prSet/>
      <dgm:spPr/>
      <dgm:t>
        <a:bodyPr/>
        <a:lstStyle/>
        <a:p>
          <a:endParaRPr lang="zh-TW" altLang="en-US" sz="1400"/>
        </a:p>
      </dgm:t>
    </dgm:pt>
    <dgm:pt modelId="{D76927D2-471A-4CA3-81AB-37EA9DB68C8C}">
      <dgm:prSet phldrT="[文字]" custT="1"/>
      <dgm:spPr/>
      <dgm:t>
        <a:bodyPr/>
        <a:lstStyle/>
        <a:p>
          <a:r>
            <a:rPr lang="zh-TW" altLang="en-US" sz="1400" dirty="0"/>
            <a:t>學會委員</a:t>
          </a:r>
          <a:endParaRPr lang="en-US" altLang="zh-TW" sz="1400" dirty="0"/>
        </a:p>
        <a:p>
          <a:r>
            <a:rPr lang="zh-TW" altLang="en-US" sz="1400" dirty="0"/>
            <a:t>審查申請</a:t>
          </a:r>
        </a:p>
      </dgm:t>
    </dgm:pt>
    <dgm:pt modelId="{5F7378DA-198E-4CF5-B07A-55690B28CFA3}" type="parTrans" cxnId="{158F70A8-F978-4CD8-8E23-99ACE12393C1}">
      <dgm:prSet/>
      <dgm:spPr/>
      <dgm:t>
        <a:bodyPr/>
        <a:lstStyle/>
        <a:p>
          <a:endParaRPr lang="zh-TW" altLang="en-US" sz="1400"/>
        </a:p>
      </dgm:t>
    </dgm:pt>
    <dgm:pt modelId="{BC3CC259-7184-4964-98B1-B764D2805DB6}" type="sibTrans" cxnId="{158F70A8-F978-4CD8-8E23-99ACE12393C1}">
      <dgm:prSet/>
      <dgm:spPr/>
      <dgm:t>
        <a:bodyPr/>
        <a:lstStyle/>
        <a:p>
          <a:endParaRPr lang="zh-TW" altLang="en-US" sz="1400"/>
        </a:p>
      </dgm:t>
    </dgm:pt>
    <dgm:pt modelId="{8449CE30-5DE0-4B84-B418-BE10D8046A93}">
      <dgm:prSet phldrT="[文字]" custT="1"/>
      <dgm:spPr/>
      <dgm:t>
        <a:bodyPr/>
        <a:lstStyle/>
        <a:p>
          <a:r>
            <a:rPr lang="zh-TW" altLang="en-US" sz="1400" dirty="0"/>
            <a:t>轉架學會</a:t>
          </a:r>
          <a:endParaRPr lang="en-US" altLang="zh-TW" sz="1400" dirty="0"/>
        </a:p>
        <a:p>
          <a:r>
            <a:rPr lang="zh-TW" altLang="en-US" sz="1400" dirty="0"/>
            <a:t>範例檔倉</a:t>
          </a:r>
        </a:p>
      </dgm:t>
    </dgm:pt>
    <dgm:pt modelId="{EFB11A06-B64F-4F59-AA99-E9CAC1B3B06E}" type="parTrans" cxnId="{FC55AA2D-4616-410A-AFD9-877F5B8D38FE}">
      <dgm:prSet/>
      <dgm:spPr/>
      <dgm:t>
        <a:bodyPr/>
        <a:lstStyle/>
        <a:p>
          <a:endParaRPr lang="zh-TW" altLang="en-US" sz="1400"/>
        </a:p>
      </dgm:t>
    </dgm:pt>
    <dgm:pt modelId="{518A4F1E-5A8A-48FA-8181-2CDB62E6DB34}" type="sibTrans" cxnId="{FC55AA2D-4616-410A-AFD9-877F5B8D38FE}">
      <dgm:prSet/>
      <dgm:spPr/>
      <dgm:t>
        <a:bodyPr/>
        <a:lstStyle/>
        <a:p>
          <a:endParaRPr lang="zh-TW" altLang="en-US" sz="1400"/>
        </a:p>
      </dgm:t>
    </dgm:pt>
    <dgm:pt modelId="{A6157DC5-D2BC-4142-9AA4-92AA2D10A68E}">
      <dgm:prSet phldrT="[文字]" custT="1"/>
      <dgm:spPr/>
      <dgm:t>
        <a:bodyPr/>
        <a:lstStyle/>
        <a:p>
          <a:r>
            <a:rPr lang="zh-TW" altLang="en-US" sz="1400" dirty="0"/>
            <a:t>編修</a:t>
          </a:r>
          <a:r>
            <a:rPr lang="en-US" altLang="zh-TW" sz="1400" dirty="0"/>
            <a:t>GitHub</a:t>
          </a:r>
        </a:p>
        <a:p>
          <a:r>
            <a:rPr lang="zh-TW" altLang="en-US" sz="1400" dirty="0"/>
            <a:t>個人帳戶內容</a:t>
          </a:r>
        </a:p>
      </dgm:t>
    </dgm:pt>
    <dgm:pt modelId="{7E9B2314-A32E-4C58-A730-F834585F0D7C}" type="parTrans" cxnId="{CF0B9577-8DC6-4198-89EF-AB76CA7E77E4}">
      <dgm:prSet/>
      <dgm:spPr/>
      <dgm:t>
        <a:bodyPr/>
        <a:lstStyle/>
        <a:p>
          <a:endParaRPr lang="zh-TW" altLang="en-US" sz="1400"/>
        </a:p>
      </dgm:t>
    </dgm:pt>
    <dgm:pt modelId="{AAE0615E-2669-40C4-9898-97169AC33532}" type="sibTrans" cxnId="{CF0B9577-8DC6-4198-89EF-AB76CA7E77E4}">
      <dgm:prSet/>
      <dgm:spPr/>
      <dgm:t>
        <a:bodyPr/>
        <a:lstStyle/>
        <a:p>
          <a:endParaRPr lang="zh-TW" altLang="en-US" sz="1400"/>
        </a:p>
      </dgm:t>
    </dgm:pt>
    <dgm:pt modelId="{3FEE3FF4-E72F-44A3-A758-DB19D7DE36EB}">
      <dgm:prSet phldrT="[文字]" custT="1"/>
      <dgm:spPr/>
      <dgm:t>
        <a:bodyPr/>
        <a:lstStyle/>
        <a:p>
          <a:r>
            <a:rPr lang="zh-TW" altLang="en-US" sz="1400" dirty="0"/>
            <a:t>彙集活動證據</a:t>
          </a:r>
          <a:endParaRPr lang="en-US" altLang="zh-TW" sz="1400" dirty="0"/>
        </a:p>
        <a:p>
          <a:r>
            <a:rPr lang="zh-TW" altLang="en-US" sz="1400" dirty="0"/>
            <a:t>放置帳戶檔倉</a:t>
          </a:r>
        </a:p>
      </dgm:t>
    </dgm:pt>
    <dgm:pt modelId="{63710291-DF26-4D09-97EF-8192A814F563}" type="parTrans" cxnId="{F416862F-3543-4E0F-B877-F8845155FC90}">
      <dgm:prSet/>
      <dgm:spPr/>
      <dgm:t>
        <a:bodyPr/>
        <a:lstStyle/>
        <a:p>
          <a:endParaRPr lang="zh-TW" altLang="en-US" sz="1400"/>
        </a:p>
      </dgm:t>
    </dgm:pt>
    <dgm:pt modelId="{4EB87189-61E1-4A6D-B0BE-6B6FFA5F921D}" type="sibTrans" cxnId="{F416862F-3543-4E0F-B877-F8845155FC90}">
      <dgm:prSet/>
      <dgm:spPr/>
      <dgm:t>
        <a:bodyPr/>
        <a:lstStyle/>
        <a:p>
          <a:endParaRPr lang="zh-TW" altLang="en-US" sz="1400"/>
        </a:p>
      </dgm:t>
    </dgm:pt>
    <dgm:pt modelId="{075B79E7-B58B-439B-8B1A-501A772249B1}">
      <dgm:prSet phldrT="[文字]" custT="1"/>
      <dgm:spPr/>
      <dgm:t>
        <a:bodyPr/>
        <a:lstStyle/>
        <a:p>
          <a:r>
            <a:rPr lang="zh-TW" altLang="en-US" sz="1400" dirty="0"/>
            <a:t>提交認證</a:t>
          </a:r>
          <a:endParaRPr lang="en-US" altLang="zh-TW" sz="1400" dirty="0"/>
        </a:p>
        <a:p>
          <a:r>
            <a:rPr lang="zh-TW" altLang="en-US" sz="1400" dirty="0"/>
            <a:t>申請書</a:t>
          </a:r>
        </a:p>
      </dgm:t>
    </dgm:pt>
    <dgm:pt modelId="{1588E4FB-E00D-4B64-99D2-F1A89CB46C8B}" type="parTrans" cxnId="{50824C87-BAB3-4468-9089-C9906DF4E630}">
      <dgm:prSet/>
      <dgm:spPr/>
      <dgm:t>
        <a:bodyPr/>
        <a:lstStyle/>
        <a:p>
          <a:endParaRPr lang="zh-TW" altLang="en-US" sz="1400"/>
        </a:p>
      </dgm:t>
    </dgm:pt>
    <dgm:pt modelId="{B6D7227A-0275-4664-BAA1-FFE90F60F21B}" type="sibTrans" cxnId="{50824C87-BAB3-4468-9089-C9906DF4E630}">
      <dgm:prSet/>
      <dgm:spPr/>
      <dgm:t>
        <a:bodyPr/>
        <a:lstStyle/>
        <a:p>
          <a:endParaRPr lang="zh-TW" altLang="en-US" sz="1400"/>
        </a:p>
      </dgm:t>
    </dgm:pt>
    <dgm:pt modelId="{CDF04342-074A-4092-83E9-062FF5292570}">
      <dgm:prSet phldrT="[文字]" custT="1"/>
      <dgm:spPr/>
      <dgm:t>
        <a:bodyPr/>
        <a:lstStyle/>
        <a:p>
          <a:r>
            <a:rPr lang="zh-TW" altLang="en-US" sz="1400" dirty="0"/>
            <a:t>學會頒發</a:t>
          </a:r>
          <a:endParaRPr lang="en-US" altLang="zh-TW" sz="1400" dirty="0"/>
        </a:p>
        <a:p>
          <a:r>
            <a:rPr lang="zh-TW" altLang="en-US" sz="1400" dirty="0"/>
            <a:t>合格標章</a:t>
          </a:r>
          <a:r>
            <a:rPr lang="en-US" altLang="zh-TW" sz="1400" dirty="0"/>
            <a:t>/</a:t>
          </a:r>
          <a:r>
            <a:rPr lang="zh-TW" altLang="en-US" sz="1400" dirty="0"/>
            <a:t>證書</a:t>
          </a:r>
        </a:p>
      </dgm:t>
    </dgm:pt>
    <dgm:pt modelId="{1C9752EE-EECF-4750-BDB0-BCA093B68884}" type="parTrans" cxnId="{BFB45E25-C2AD-4BCC-82F0-D794983AD0DA}">
      <dgm:prSet/>
      <dgm:spPr/>
      <dgm:t>
        <a:bodyPr/>
        <a:lstStyle/>
        <a:p>
          <a:endParaRPr lang="zh-TW" altLang="en-US" sz="1400"/>
        </a:p>
      </dgm:t>
    </dgm:pt>
    <dgm:pt modelId="{2C633526-83D8-4E19-81B1-38B8CAAD5437}" type="sibTrans" cxnId="{BFB45E25-C2AD-4BCC-82F0-D794983AD0DA}">
      <dgm:prSet/>
      <dgm:spPr/>
      <dgm:t>
        <a:bodyPr/>
        <a:lstStyle/>
        <a:p>
          <a:endParaRPr lang="zh-TW" altLang="en-US" sz="1400"/>
        </a:p>
      </dgm:t>
    </dgm:pt>
    <dgm:pt modelId="{016369FB-D892-420A-81AF-9EF7A9DFE15C}">
      <dgm:prSet phldrT="[文字]" custT="1"/>
      <dgm:spPr/>
      <dgm:t>
        <a:bodyPr/>
        <a:lstStyle/>
        <a:p>
          <a:r>
            <a:rPr lang="zh-TW" altLang="en-US" sz="1400" dirty="0"/>
            <a:t>會員開始</a:t>
          </a:r>
          <a:endParaRPr lang="en-US" altLang="zh-TW" sz="1400" dirty="0"/>
        </a:p>
        <a:p>
          <a:r>
            <a:rPr lang="zh-TW" altLang="en-US" sz="1400" dirty="0"/>
            <a:t>申請認證</a:t>
          </a:r>
        </a:p>
      </dgm:t>
    </dgm:pt>
    <dgm:pt modelId="{012D848C-D0F4-4F93-9D47-D3823125E0D8}" type="parTrans" cxnId="{DB851C0B-11DE-47FA-8EE7-27159A07F9F4}">
      <dgm:prSet/>
      <dgm:spPr/>
      <dgm:t>
        <a:bodyPr/>
        <a:lstStyle/>
        <a:p>
          <a:endParaRPr lang="zh-TW" altLang="en-US" sz="1400"/>
        </a:p>
      </dgm:t>
    </dgm:pt>
    <dgm:pt modelId="{EDED0120-B5FC-4C11-8A19-FECC47440B23}" type="sibTrans" cxnId="{DB851C0B-11DE-47FA-8EE7-27159A07F9F4}">
      <dgm:prSet/>
      <dgm:spPr/>
      <dgm:t>
        <a:bodyPr/>
        <a:lstStyle/>
        <a:p>
          <a:endParaRPr lang="zh-TW" altLang="en-US" sz="1400"/>
        </a:p>
      </dgm:t>
    </dgm:pt>
    <dgm:pt modelId="{7F01E4B2-7E34-4443-8A7C-C64408B26C62}">
      <dgm:prSet phldrT="[文字]" custT="1"/>
      <dgm:spPr/>
      <dgm:t>
        <a:bodyPr/>
        <a:lstStyle/>
        <a:p>
          <a:r>
            <a:rPr lang="zh-TW" altLang="en-US" sz="1400" dirty="0"/>
            <a:t>學會公告</a:t>
          </a:r>
          <a:br>
            <a:rPr lang="en-US" altLang="zh-TW" sz="1400" dirty="0"/>
          </a:br>
          <a:r>
            <a:rPr lang="zh-TW" altLang="en-US" sz="1400" dirty="0"/>
            <a:t>人才標章</a:t>
          </a:r>
          <a:r>
            <a:rPr lang="en-US" altLang="zh-TW" sz="1400" dirty="0"/>
            <a:t>/</a:t>
          </a:r>
          <a:r>
            <a:rPr lang="zh-TW" altLang="en-US" sz="1400" dirty="0"/>
            <a:t>證書</a:t>
          </a:r>
        </a:p>
      </dgm:t>
    </dgm:pt>
    <dgm:pt modelId="{4753B653-26BC-4EE2-A50B-6A258AD70689}" type="parTrans" cxnId="{08B6E51F-EF8C-42B9-813A-82F047C38C26}">
      <dgm:prSet/>
      <dgm:spPr/>
      <dgm:t>
        <a:bodyPr/>
        <a:lstStyle/>
        <a:p>
          <a:endParaRPr lang="zh-TW" altLang="en-US" sz="1400"/>
        </a:p>
      </dgm:t>
    </dgm:pt>
    <dgm:pt modelId="{E4CA8EFB-876C-4402-B9A2-5D4DA5CB8FEA}" type="sibTrans" cxnId="{08B6E51F-EF8C-42B9-813A-82F047C38C26}">
      <dgm:prSet/>
      <dgm:spPr/>
      <dgm:t>
        <a:bodyPr/>
        <a:lstStyle/>
        <a:p>
          <a:endParaRPr lang="zh-TW" altLang="en-US" sz="1400"/>
        </a:p>
      </dgm:t>
    </dgm:pt>
    <dgm:pt modelId="{8173043F-5574-4F0D-8D39-E91F7414A23C}" type="pres">
      <dgm:prSet presAssocID="{50CECC8B-0C18-4ABA-84F6-25D173D19BE7}" presName="Name0" presStyleCnt="0">
        <dgm:presLayoutVars>
          <dgm:dir/>
          <dgm:resizeHandles val="exact"/>
        </dgm:presLayoutVars>
      </dgm:prSet>
      <dgm:spPr/>
    </dgm:pt>
    <dgm:pt modelId="{A05B115E-6463-4459-A76A-BDC22AFFCCAA}" type="pres">
      <dgm:prSet presAssocID="{50CECC8B-0C18-4ABA-84F6-25D173D19BE7}" presName="cycle" presStyleCnt="0"/>
      <dgm:spPr/>
    </dgm:pt>
    <dgm:pt modelId="{579873CF-C03D-46F6-A533-86049786F5F5}" type="pres">
      <dgm:prSet presAssocID="{D45D392A-625D-46E3-AEA7-791F3D435A41}" presName="nodeFirstNode" presStyleLbl="node1" presStyleIdx="0" presStyleCnt="11" custScaleX="71200">
        <dgm:presLayoutVars>
          <dgm:bulletEnabled val="1"/>
        </dgm:presLayoutVars>
      </dgm:prSet>
      <dgm:spPr/>
    </dgm:pt>
    <dgm:pt modelId="{F2700C37-FCE2-4FEC-B8CB-6A76DAC71575}" type="pres">
      <dgm:prSet presAssocID="{1E2CFD8C-0A9C-4658-BEBE-492928D27E5C}" presName="sibTransFirstNode" presStyleLbl="bgShp" presStyleIdx="0" presStyleCnt="1"/>
      <dgm:spPr/>
    </dgm:pt>
    <dgm:pt modelId="{1C81D24F-B23F-470C-AD9E-29C0A242A3DC}" type="pres">
      <dgm:prSet presAssocID="{016369FB-D892-420A-81AF-9EF7A9DFE15C}" presName="nodeFollowingNodes" presStyleLbl="node1" presStyleIdx="1" presStyleCnt="11" custScaleX="94313">
        <dgm:presLayoutVars>
          <dgm:bulletEnabled val="1"/>
        </dgm:presLayoutVars>
      </dgm:prSet>
      <dgm:spPr/>
    </dgm:pt>
    <dgm:pt modelId="{F4C8D2A2-D019-48E5-8B6D-3C131A8E6438}" type="pres">
      <dgm:prSet presAssocID="{85D346EB-E204-4B64-9DFE-DC4E88B01A9A}" presName="nodeFollowingNodes" presStyleLbl="node1" presStyleIdx="2" presStyleCnt="11" custScaleX="123242">
        <dgm:presLayoutVars>
          <dgm:bulletEnabled val="1"/>
        </dgm:presLayoutVars>
      </dgm:prSet>
      <dgm:spPr/>
    </dgm:pt>
    <dgm:pt modelId="{5FA79C89-5A66-433B-BC61-4543FD450AFE}" type="pres">
      <dgm:prSet presAssocID="{F6FAC1E8-9C13-49E3-A36C-B2D68CCD48F0}" presName="nodeFollowingNodes" presStyleLbl="node1" presStyleIdx="3" presStyleCnt="11">
        <dgm:presLayoutVars>
          <dgm:bulletEnabled val="1"/>
        </dgm:presLayoutVars>
      </dgm:prSet>
      <dgm:spPr/>
    </dgm:pt>
    <dgm:pt modelId="{2B2EAF25-5E16-4EA6-87BB-6E70FE38F5F4}" type="pres">
      <dgm:prSet presAssocID="{8449CE30-5DE0-4B84-B418-BE10D8046A93}" presName="nodeFollowingNodes" presStyleLbl="node1" presStyleIdx="4" presStyleCnt="11">
        <dgm:presLayoutVars>
          <dgm:bulletEnabled val="1"/>
        </dgm:presLayoutVars>
      </dgm:prSet>
      <dgm:spPr/>
    </dgm:pt>
    <dgm:pt modelId="{97663F11-53A1-4479-9BF7-F803ED397692}" type="pres">
      <dgm:prSet presAssocID="{A6157DC5-D2BC-4142-9AA4-92AA2D10A68E}" presName="nodeFollowingNodes" presStyleLbl="node1" presStyleIdx="5" presStyleCnt="11">
        <dgm:presLayoutVars>
          <dgm:bulletEnabled val="1"/>
        </dgm:presLayoutVars>
      </dgm:prSet>
      <dgm:spPr/>
    </dgm:pt>
    <dgm:pt modelId="{0AF00D14-34D9-4672-B76F-E1C597C4ACB1}" type="pres">
      <dgm:prSet presAssocID="{3FEE3FF4-E72F-44A3-A758-DB19D7DE36EB}" presName="nodeFollowingNodes" presStyleLbl="node1" presStyleIdx="6" presStyleCnt="11">
        <dgm:presLayoutVars>
          <dgm:bulletEnabled val="1"/>
        </dgm:presLayoutVars>
      </dgm:prSet>
      <dgm:spPr/>
    </dgm:pt>
    <dgm:pt modelId="{1C2A734F-74F2-40EB-A669-31029BF1387A}" type="pres">
      <dgm:prSet presAssocID="{075B79E7-B58B-439B-8B1A-501A772249B1}" presName="nodeFollowingNodes" presStyleLbl="node1" presStyleIdx="7" presStyleCnt="11" custScaleX="117076">
        <dgm:presLayoutVars>
          <dgm:bulletEnabled val="1"/>
        </dgm:presLayoutVars>
      </dgm:prSet>
      <dgm:spPr/>
    </dgm:pt>
    <dgm:pt modelId="{84AB408B-90FD-4104-A86E-89E0C0E444D1}" type="pres">
      <dgm:prSet presAssocID="{D76927D2-471A-4CA3-81AB-37EA9DB68C8C}" presName="nodeFollowingNodes" presStyleLbl="node1" presStyleIdx="8" presStyleCnt="11" custScaleX="128790" custRadScaleRad="97304" custRadScaleInc="360">
        <dgm:presLayoutVars>
          <dgm:bulletEnabled val="1"/>
        </dgm:presLayoutVars>
      </dgm:prSet>
      <dgm:spPr/>
    </dgm:pt>
    <dgm:pt modelId="{7F38A8A7-6DA6-44A3-96D8-04EA129271D4}" type="pres">
      <dgm:prSet presAssocID="{CDF04342-074A-4092-83E9-062FF5292570}" presName="nodeFollowingNodes" presStyleLbl="node1" presStyleIdx="9" presStyleCnt="11">
        <dgm:presLayoutVars>
          <dgm:bulletEnabled val="1"/>
        </dgm:presLayoutVars>
      </dgm:prSet>
      <dgm:spPr/>
    </dgm:pt>
    <dgm:pt modelId="{FB95FE92-F489-4AE5-BD43-C47572830C86}" type="pres">
      <dgm:prSet presAssocID="{7F01E4B2-7E34-4443-8A7C-C64408B26C62}" presName="nodeFollowingNodes" presStyleLbl="node1" presStyleIdx="10" presStyleCnt="11">
        <dgm:presLayoutVars>
          <dgm:bulletEnabled val="1"/>
        </dgm:presLayoutVars>
      </dgm:prSet>
      <dgm:spPr/>
    </dgm:pt>
  </dgm:ptLst>
  <dgm:cxnLst>
    <dgm:cxn modelId="{DB851C0B-11DE-47FA-8EE7-27159A07F9F4}" srcId="{50CECC8B-0C18-4ABA-84F6-25D173D19BE7}" destId="{016369FB-D892-420A-81AF-9EF7A9DFE15C}" srcOrd="1" destOrd="0" parTransId="{012D848C-D0F4-4F93-9D47-D3823125E0D8}" sibTransId="{EDED0120-B5FC-4C11-8A19-FECC47440B23}"/>
    <dgm:cxn modelId="{832DC911-3F6A-46E6-A586-6848C95ADE73}" type="presOf" srcId="{D76927D2-471A-4CA3-81AB-37EA9DB68C8C}" destId="{84AB408B-90FD-4104-A86E-89E0C0E444D1}" srcOrd="0" destOrd="0" presId="urn:microsoft.com/office/officeart/2005/8/layout/cycle3"/>
    <dgm:cxn modelId="{6F51F716-DFA9-4121-96D9-9D2179789A2D}" type="presOf" srcId="{1E2CFD8C-0A9C-4658-BEBE-492928D27E5C}" destId="{F2700C37-FCE2-4FEC-B8CB-6A76DAC71575}" srcOrd="0" destOrd="0" presId="urn:microsoft.com/office/officeart/2005/8/layout/cycle3"/>
    <dgm:cxn modelId="{E6D7281B-C47C-447A-A3C1-748A65F3E84C}" srcId="{50CECC8B-0C18-4ABA-84F6-25D173D19BE7}" destId="{85D346EB-E204-4B64-9DFE-DC4E88B01A9A}" srcOrd="2" destOrd="0" parTransId="{B2F0462F-6214-4AA5-AD81-D6DDAA50D8C6}" sibTransId="{DD352131-AE02-4F58-97E9-9FA4C1BAC39F}"/>
    <dgm:cxn modelId="{08B6E51F-EF8C-42B9-813A-82F047C38C26}" srcId="{50CECC8B-0C18-4ABA-84F6-25D173D19BE7}" destId="{7F01E4B2-7E34-4443-8A7C-C64408B26C62}" srcOrd="10" destOrd="0" parTransId="{4753B653-26BC-4EE2-A50B-6A258AD70689}" sibTransId="{E4CA8EFB-876C-4402-B9A2-5D4DA5CB8FEA}"/>
    <dgm:cxn modelId="{BFB45E25-C2AD-4BCC-82F0-D794983AD0DA}" srcId="{50CECC8B-0C18-4ABA-84F6-25D173D19BE7}" destId="{CDF04342-074A-4092-83E9-062FF5292570}" srcOrd="9" destOrd="0" parTransId="{1C9752EE-EECF-4750-BDB0-BCA093B68884}" sibTransId="{2C633526-83D8-4E19-81B1-38B8CAAD5437}"/>
    <dgm:cxn modelId="{FC55AA2D-4616-410A-AFD9-877F5B8D38FE}" srcId="{50CECC8B-0C18-4ABA-84F6-25D173D19BE7}" destId="{8449CE30-5DE0-4B84-B418-BE10D8046A93}" srcOrd="4" destOrd="0" parTransId="{EFB11A06-B64F-4F59-AA99-E9CAC1B3B06E}" sibTransId="{518A4F1E-5A8A-48FA-8181-2CDB62E6DB34}"/>
    <dgm:cxn modelId="{F416862F-3543-4E0F-B877-F8845155FC90}" srcId="{50CECC8B-0C18-4ABA-84F6-25D173D19BE7}" destId="{3FEE3FF4-E72F-44A3-A758-DB19D7DE36EB}" srcOrd="6" destOrd="0" parTransId="{63710291-DF26-4D09-97EF-8192A814F563}" sibTransId="{4EB87189-61E1-4A6D-B0BE-6B6FFA5F921D}"/>
    <dgm:cxn modelId="{6559435B-740E-490E-85C0-8983BEC5D27B}" type="presOf" srcId="{D45D392A-625D-46E3-AEA7-791F3D435A41}" destId="{579873CF-C03D-46F6-A533-86049786F5F5}" srcOrd="0" destOrd="0" presId="urn:microsoft.com/office/officeart/2005/8/layout/cycle3"/>
    <dgm:cxn modelId="{0DAE5B6A-1088-4226-A943-1DBF70285093}" type="presOf" srcId="{8449CE30-5DE0-4B84-B418-BE10D8046A93}" destId="{2B2EAF25-5E16-4EA6-87BB-6E70FE38F5F4}" srcOrd="0" destOrd="0" presId="urn:microsoft.com/office/officeart/2005/8/layout/cycle3"/>
    <dgm:cxn modelId="{CF0B9577-8DC6-4198-89EF-AB76CA7E77E4}" srcId="{50CECC8B-0C18-4ABA-84F6-25D173D19BE7}" destId="{A6157DC5-D2BC-4142-9AA4-92AA2D10A68E}" srcOrd="5" destOrd="0" parTransId="{7E9B2314-A32E-4C58-A730-F834585F0D7C}" sibTransId="{AAE0615E-2669-40C4-9898-97169AC33532}"/>
    <dgm:cxn modelId="{6005DE77-8290-44E1-9DE0-65341D0D2727}" type="presOf" srcId="{CDF04342-074A-4092-83E9-062FF5292570}" destId="{7F38A8A7-6DA6-44A3-96D8-04EA129271D4}" srcOrd="0" destOrd="0" presId="urn:microsoft.com/office/officeart/2005/8/layout/cycle3"/>
    <dgm:cxn modelId="{90FD4E59-2F85-41AA-BBBB-170ABA07D179}" type="presOf" srcId="{A6157DC5-D2BC-4142-9AA4-92AA2D10A68E}" destId="{97663F11-53A1-4479-9BF7-F803ED397692}" srcOrd="0" destOrd="0" presId="urn:microsoft.com/office/officeart/2005/8/layout/cycle3"/>
    <dgm:cxn modelId="{A6968A7D-7776-4B21-82E9-398A9A4A8C30}" srcId="{50CECC8B-0C18-4ABA-84F6-25D173D19BE7}" destId="{D45D392A-625D-46E3-AEA7-791F3D435A41}" srcOrd="0" destOrd="0" parTransId="{1DB2684C-A13C-414A-990A-088E38063F42}" sibTransId="{1E2CFD8C-0A9C-4658-BEBE-492928D27E5C}"/>
    <dgm:cxn modelId="{25B96685-9B18-4C59-A18B-D85C5B14A5EB}" type="presOf" srcId="{075B79E7-B58B-439B-8B1A-501A772249B1}" destId="{1C2A734F-74F2-40EB-A669-31029BF1387A}" srcOrd="0" destOrd="0" presId="urn:microsoft.com/office/officeart/2005/8/layout/cycle3"/>
    <dgm:cxn modelId="{50824C87-BAB3-4468-9089-C9906DF4E630}" srcId="{50CECC8B-0C18-4ABA-84F6-25D173D19BE7}" destId="{075B79E7-B58B-439B-8B1A-501A772249B1}" srcOrd="7" destOrd="0" parTransId="{1588E4FB-E00D-4B64-99D2-F1A89CB46C8B}" sibTransId="{B6D7227A-0275-4664-BAA1-FFE90F60F21B}"/>
    <dgm:cxn modelId="{0E43EB90-5EF5-4BA8-B9B1-BB8E501CD92B}" type="presOf" srcId="{85D346EB-E204-4B64-9DFE-DC4E88B01A9A}" destId="{F4C8D2A2-D019-48E5-8B6D-3C131A8E6438}" srcOrd="0" destOrd="0" presId="urn:microsoft.com/office/officeart/2005/8/layout/cycle3"/>
    <dgm:cxn modelId="{3E69079B-5CC7-468B-9449-FC3AA3301184}" type="presOf" srcId="{F6FAC1E8-9C13-49E3-A36C-B2D68CCD48F0}" destId="{5FA79C89-5A66-433B-BC61-4543FD450AFE}" srcOrd="0" destOrd="0" presId="urn:microsoft.com/office/officeart/2005/8/layout/cycle3"/>
    <dgm:cxn modelId="{158F70A8-F978-4CD8-8E23-99ACE12393C1}" srcId="{50CECC8B-0C18-4ABA-84F6-25D173D19BE7}" destId="{D76927D2-471A-4CA3-81AB-37EA9DB68C8C}" srcOrd="8" destOrd="0" parTransId="{5F7378DA-198E-4CF5-B07A-55690B28CFA3}" sibTransId="{BC3CC259-7184-4964-98B1-B764D2805DB6}"/>
    <dgm:cxn modelId="{F06EE2AD-892D-4D1C-9D2A-EBC59A272A05}" srcId="{50CECC8B-0C18-4ABA-84F6-25D173D19BE7}" destId="{F6FAC1E8-9C13-49E3-A36C-B2D68CCD48F0}" srcOrd="3" destOrd="0" parTransId="{3B63D4A8-6E5B-4C0E-A23D-0B30D3081BD5}" sibTransId="{5EF4E045-744D-48D7-B7F2-9A66B5BAEB8B}"/>
    <dgm:cxn modelId="{84F7FCB8-C91A-4086-8B0F-2C51831606C3}" type="presOf" srcId="{3FEE3FF4-E72F-44A3-A758-DB19D7DE36EB}" destId="{0AF00D14-34D9-4672-B76F-E1C597C4ACB1}" srcOrd="0" destOrd="0" presId="urn:microsoft.com/office/officeart/2005/8/layout/cycle3"/>
    <dgm:cxn modelId="{8471EFBA-9453-4A45-9DC7-5C641DCE87BC}" type="presOf" srcId="{7F01E4B2-7E34-4443-8A7C-C64408B26C62}" destId="{FB95FE92-F489-4AE5-BD43-C47572830C86}" srcOrd="0" destOrd="0" presId="urn:microsoft.com/office/officeart/2005/8/layout/cycle3"/>
    <dgm:cxn modelId="{C6D63BE5-5AF3-44DF-933C-AA224C35B044}" type="presOf" srcId="{50CECC8B-0C18-4ABA-84F6-25D173D19BE7}" destId="{8173043F-5574-4F0D-8D39-E91F7414A23C}" srcOrd="0" destOrd="0" presId="urn:microsoft.com/office/officeart/2005/8/layout/cycle3"/>
    <dgm:cxn modelId="{38691FEC-5E66-4422-BC38-841ACEEED9A6}" type="presOf" srcId="{016369FB-D892-420A-81AF-9EF7A9DFE15C}" destId="{1C81D24F-B23F-470C-AD9E-29C0A242A3DC}" srcOrd="0" destOrd="0" presId="urn:microsoft.com/office/officeart/2005/8/layout/cycle3"/>
    <dgm:cxn modelId="{F0C5AFEE-C503-4BEB-8F21-23B8E0EEC345}" type="presParOf" srcId="{8173043F-5574-4F0D-8D39-E91F7414A23C}" destId="{A05B115E-6463-4459-A76A-BDC22AFFCCAA}" srcOrd="0" destOrd="0" presId="urn:microsoft.com/office/officeart/2005/8/layout/cycle3"/>
    <dgm:cxn modelId="{EC527251-157F-4222-97CA-4757A783B63A}" type="presParOf" srcId="{A05B115E-6463-4459-A76A-BDC22AFFCCAA}" destId="{579873CF-C03D-46F6-A533-86049786F5F5}" srcOrd="0" destOrd="0" presId="urn:microsoft.com/office/officeart/2005/8/layout/cycle3"/>
    <dgm:cxn modelId="{E952FC78-CBC3-4A3E-8346-DC75F50A4F81}" type="presParOf" srcId="{A05B115E-6463-4459-A76A-BDC22AFFCCAA}" destId="{F2700C37-FCE2-4FEC-B8CB-6A76DAC71575}" srcOrd="1" destOrd="0" presId="urn:microsoft.com/office/officeart/2005/8/layout/cycle3"/>
    <dgm:cxn modelId="{4FE6278A-C68E-4C3D-8027-87697FEC2E97}" type="presParOf" srcId="{A05B115E-6463-4459-A76A-BDC22AFFCCAA}" destId="{1C81D24F-B23F-470C-AD9E-29C0A242A3DC}" srcOrd="2" destOrd="0" presId="urn:microsoft.com/office/officeart/2005/8/layout/cycle3"/>
    <dgm:cxn modelId="{E9EC1B36-774B-40C4-850C-BFBAF6A927D1}" type="presParOf" srcId="{A05B115E-6463-4459-A76A-BDC22AFFCCAA}" destId="{F4C8D2A2-D019-48E5-8B6D-3C131A8E6438}" srcOrd="3" destOrd="0" presId="urn:microsoft.com/office/officeart/2005/8/layout/cycle3"/>
    <dgm:cxn modelId="{5682D496-94AF-4317-A754-424D2BF4B99A}" type="presParOf" srcId="{A05B115E-6463-4459-A76A-BDC22AFFCCAA}" destId="{5FA79C89-5A66-433B-BC61-4543FD450AFE}" srcOrd="4" destOrd="0" presId="urn:microsoft.com/office/officeart/2005/8/layout/cycle3"/>
    <dgm:cxn modelId="{B8066244-B4BC-4CB6-99F6-268EB207D297}" type="presParOf" srcId="{A05B115E-6463-4459-A76A-BDC22AFFCCAA}" destId="{2B2EAF25-5E16-4EA6-87BB-6E70FE38F5F4}" srcOrd="5" destOrd="0" presId="urn:microsoft.com/office/officeart/2005/8/layout/cycle3"/>
    <dgm:cxn modelId="{02BF7704-3D15-4305-BFF1-4B14C1CE5126}" type="presParOf" srcId="{A05B115E-6463-4459-A76A-BDC22AFFCCAA}" destId="{97663F11-53A1-4479-9BF7-F803ED397692}" srcOrd="6" destOrd="0" presId="urn:microsoft.com/office/officeart/2005/8/layout/cycle3"/>
    <dgm:cxn modelId="{B64FC795-851A-422D-B03C-893BA7C141E2}" type="presParOf" srcId="{A05B115E-6463-4459-A76A-BDC22AFFCCAA}" destId="{0AF00D14-34D9-4672-B76F-E1C597C4ACB1}" srcOrd="7" destOrd="0" presId="urn:microsoft.com/office/officeart/2005/8/layout/cycle3"/>
    <dgm:cxn modelId="{030BD150-6715-4A94-A010-23B24EB631DC}" type="presParOf" srcId="{A05B115E-6463-4459-A76A-BDC22AFFCCAA}" destId="{1C2A734F-74F2-40EB-A669-31029BF1387A}" srcOrd="8" destOrd="0" presId="urn:microsoft.com/office/officeart/2005/8/layout/cycle3"/>
    <dgm:cxn modelId="{60194EF4-BBD5-4AF4-8E10-BCCC248F4593}" type="presParOf" srcId="{A05B115E-6463-4459-A76A-BDC22AFFCCAA}" destId="{84AB408B-90FD-4104-A86E-89E0C0E444D1}" srcOrd="9" destOrd="0" presId="urn:microsoft.com/office/officeart/2005/8/layout/cycle3"/>
    <dgm:cxn modelId="{FF9704A0-1C89-440B-AAD3-5B5A58A7976C}" type="presParOf" srcId="{A05B115E-6463-4459-A76A-BDC22AFFCCAA}" destId="{7F38A8A7-6DA6-44A3-96D8-04EA129271D4}" srcOrd="10" destOrd="0" presId="urn:microsoft.com/office/officeart/2005/8/layout/cycle3"/>
    <dgm:cxn modelId="{2B40D7EB-63DA-4757-A243-93F79941DE9D}" type="presParOf" srcId="{A05B115E-6463-4459-A76A-BDC22AFFCCAA}" destId="{FB95FE92-F489-4AE5-BD43-C47572830C86}" srcOrd="11"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EFD69D-DD03-41E4-ABC6-70E6DB0FA08C}"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zh-TW" altLang="en-US"/>
        </a:p>
      </dgm:t>
    </dgm:pt>
    <dgm:pt modelId="{EA6A24EA-B22B-4766-998B-29D70DD6E6E7}">
      <dgm:prSet phldrT="[文字]" custT="1"/>
      <dgm:spPr>
        <a:solidFill>
          <a:schemeClr val="accent1">
            <a:lumMod val="60000"/>
            <a:lumOff val="40000"/>
          </a:schemeClr>
        </a:solidFill>
      </dgm:spPr>
      <dgm:t>
        <a:bodyPr/>
        <a:lstStyle/>
        <a:p>
          <a:r>
            <a:rPr lang="en-US" altLang="zh-TW" sz="1800" dirty="0">
              <a:latin typeface="Cambria" panose="02040503050406030204" pitchFamily="18" charset="0"/>
              <a:ea typeface="標楷體" panose="03000509000000000000" pitchFamily="65" charset="-120"/>
              <a:cs typeface="Times New Roman" panose="02020603050405020304" pitchFamily="18" charset="0"/>
            </a:rPr>
            <a:t>CSQ-GitHub</a:t>
          </a:r>
          <a:br>
            <a:rPr lang="en-US" altLang="zh-TW" sz="1800" dirty="0">
              <a:latin typeface="Cambria" panose="02040503050406030204" pitchFamily="18" charset="0"/>
              <a:ea typeface="標楷體" panose="03000509000000000000" pitchFamily="65" charset="-120"/>
              <a:cs typeface="Times New Roman" panose="02020603050405020304" pitchFamily="18" charset="0"/>
            </a:rPr>
          </a:br>
          <a:r>
            <a:rPr lang="zh-TW" altLang="en-US" sz="1800" dirty="0">
              <a:latin typeface="Cambria" panose="02040503050406030204" pitchFamily="18" charset="0"/>
              <a:ea typeface="標楷體" panose="03000509000000000000" pitchFamily="65" charset="-120"/>
              <a:cs typeface="Times New Roman" panose="02020603050405020304" pitchFamily="18" charset="0"/>
            </a:rPr>
            <a:t>主頁</a:t>
          </a:r>
          <a:endParaRPr lang="zh-TW" altLang="en-US" sz="1800" dirty="0"/>
        </a:p>
      </dgm:t>
    </dgm:pt>
    <dgm:pt modelId="{C2872D50-3A4A-4B93-9D9D-0FC9AAF8A125}" type="parTrans" cxnId="{EAF30E8F-6661-4B59-B85C-610E8F223BD1}">
      <dgm:prSet/>
      <dgm:spPr/>
      <dgm:t>
        <a:bodyPr/>
        <a:lstStyle/>
        <a:p>
          <a:endParaRPr lang="zh-TW" altLang="en-US" sz="1800"/>
        </a:p>
      </dgm:t>
    </dgm:pt>
    <dgm:pt modelId="{19D23071-7ACC-43A8-9259-2723654A1E42}" type="sibTrans" cxnId="{EAF30E8F-6661-4B59-B85C-610E8F223BD1}">
      <dgm:prSet/>
      <dgm:spPr/>
      <dgm:t>
        <a:bodyPr/>
        <a:lstStyle/>
        <a:p>
          <a:endParaRPr lang="zh-TW" altLang="en-US" sz="1800"/>
        </a:p>
      </dgm:t>
    </dgm:pt>
    <dgm:pt modelId="{81F7C1B4-F14C-4CF0-93EB-F547826C0C6E}">
      <dgm:prSet phldrT="[文字]" custT="1"/>
      <dgm:spPr/>
      <dgm:t>
        <a:bodyPr/>
        <a:lstStyle/>
        <a:p>
          <a:r>
            <a:rPr lang="zh-TW" altLang="en-US" sz="1800" b="1" kern="1200" dirty="0">
              <a:latin typeface="標楷體" panose="03000509000000000000" pitchFamily="65" charset="-120"/>
              <a:ea typeface="標楷體" panose="03000509000000000000" pitchFamily="65" charset="-120"/>
            </a:rPr>
            <a:t>會務一</a:t>
          </a:r>
          <a:br>
            <a:rPr lang="en-US" altLang="zh-TW" sz="1800" kern="1200" dirty="0">
              <a:latin typeface="標楷體" panose="03000509000000000000" pitchFamily="65" charset="-120"/>
              <a:ea typeface="標楷體" panose="03000509000000000000" pitchFamily="65" charset="-120"/>
            </a:rPr>
          </a:br>
          <a:r>
            <a:rPr lang="zh-TW" altLang="en-US" sz="1800" b="1" kern="1200" dirty="0">
              <a:solidFill>
                <a:prstClr val="white"/>
              </a:solidFill>
              <a:latin typeface="標楷體" panose="03000509000000000000" pitchFamily="65" charset="-120"/>
              <a:ea typeface="標楷體" panose="03000509000000000000" pitchFamily="65" charset="-120"/>
              <a:cs typeface="+mn-cs"/>
            </a:rPr>
            <a:t>會務檔倉</a:t>
          </a:r>
        </a:p>
      </dgm:t>
    </dgm:pt>
    <dgm:pt modelId="{D6A35B43-E581-437E-BDA6-031054B578DC}" type="parTrans" cxnId="{1CBCD0E3-64AC-4558-A548-A63DBEE94357}">
      <dgm:prSet/>
      <dgm:spPr/>
      <dgm:t>
        <a:bodyPr/>
        <a:lstStyle/>
        <a:p>
          <a:endParaRPr lang="zh-TW" altLang="en-US" sz="1800"/>
        </a:p>
      </dgm:t>
    </dgm:pt>
    <dgm:pt modelId="{A891F022-C578-41E5-AFAA-9C1B93F64C9A}" type="sibTrans" cxnId="{1CBCD0E3-64AC-4558-A548-A63DBEE94357}">
      <dgm:prSet/>
      <dgm:spPr/>
      <dgm:t>
        <a:bodyPr/>
        <a:lstStyle/>
        <a:p>
          <a:endParaRPr lang="zh-TW" altLang="en-US" sz="1800"/>
        </a:p>
      </dgm:t>
    </dgm:pt>
    <dgm:pt modelId="{C81A32A9-3836-4455-AE77-917B2743D688}">
      <dgm:prSet phldrT="[文字]" custT="1"/>
      <dgm:spPr/>
      <dgm:t>
        <a:bodyPr/>
        <a:lstStyle/>
        <a:p>
          <a:pPr marL="0" lvl="0" indent="0" algn="ctr" defTabSz="1111250">
            <a:lnSpc>
              <a:spcPct val="90000"/>
            </a:lnSpc>
            <a:spcBef>
              <a:spcPct val="0"/>
            </a:spcBef>
            <a:spcAft>
              <a:spcPct val="35000"/>
            </a:spcAft>
            <a:buNone/>
          </a:pPr>
          <a:r>
            <a:rPr lang="zh-TW" altLang="en-US" sz="1800" b="1" kern="1200" dirty="0">
              <a:solidFill>
                <a:prstClr val="white"/>
              </a:solidFill>
              <a:latin typeface="標楷體" panose="03000509000000000000" pitchFamily="65" charset="-120"/>
              <a:ea typeface="標楷體" panose="03000509000000000000" pitchFamily="65" charset="-120"/>
              <a:cs typeface="+mn-cs"/>
            </a:rPr>
            <a:t>會務二</a:t>
          </a:r>
          <a:br>
            <a:rPr lang="en-US" altLang="zh-TW" sz="1800" b="1" kern="1200" dirty="0">
              <a:solidFill>
                <a:prstClr val="white"/>
              </a:solidFill>
              <a:latin typeface="標楷體" panose="03000509000000000000" pitchFamily="65" charset="-120"/>
              <a:ea typeface="標楷體" panose="03000509000000000000" pitchFamily="65" charset="-120"/>
              <a:cs typeface="+mn-cs"/>
            </a:rPr>
          </a:br>
          <a:r>
            <a:rPr lang="zh-TW" altLang="en-US" sz="1800" b="1" kern="1200" dirty="0">
              <a:solidFill>
                <a:prstClr val="white"/>
              </a:solidFill>
              <a:latin typeface="標楷體" panose="03000509000000000000" pitchFamily="65" charset="-120"/>
              <a:ea typeface="標楷體" panose="03000509000000000000" pitchFamily="65" charset="-120"/>
              <a:cs typeface="+mn-cs"/>
            </a:rPr>
            <a:t>會務檔倉</a:t>
          </a:r>
        </a:p>
      </dgm:t>
    </dgm:pt>
    <dgm:pt modelId="{236A92CC-9704-402F-AAD5-74BB8489888B}" type="parTrans" cxnId="{D62C271E-3008-48DD-A9FB-7240954CDE44}">
      <dgm:prSet/>
      <dgm:spPr/>
      <dgm:t>
        <a:bodyPr/>
        <a:lstStyle/>
        <a:p>
          <a:endParaRPr lang="zh-TW" altLang="en-US" sz="1800"/>
        </a:p>
      </dgm:t>
    </dgm:pt>
    <dgm:pt modelId="{6E75FC83-CAF8-42A3-BBF6-F1D50862789E}" type="sibTrans" cxnId="{D62C271E-3008-48DD-A9FB-7240954CDE44}">
      <dgm:prSet/>
      <dgm:spPr/>
      <dgm:t>
        <a:bodyPr/>
        <a:lstStyle/>
        <a:p>
          <a:endParaRPr lang="zh-TW" altLang="en-US" sz="1800"/>
        </a:p>
      </dgm:t>
    </dgm:pt>
    <dgm:pt modelId="{8CB9436A-6C10-469B-B8F6-184A722AC057}">
      <dgm:prSet phldrT="[文字]" custT="1"/>
      <dgm:spPr/>
      <dgm:t>
        <a:bodyPr/>
        <a:lstStyle/>
        <a:p>
          <a:pPr marL="0" lvl="0" indent="0" algn="ctr" defTabSz="1111250">
            <a:lnSpc>
              <a:spcPct val="90000"/>
            </a:lnSpc>
            <a:spcBef>
              <a:spcPct val="0"/>
            </a:spcBef>
            <a:spcAft>
              <a:spcPct val="35000"/>
            </a:spcAft>
            <a:buNone/>
          </a:pPr>
          <a:r>
            <a:rPr lang="zh-TW" altLang="en-US" sz="1800" b="1" kern="1200" dirty="0">
              <a:solidFill>
                <a:prstClr val="white"/>
              </a:solidFill>
              <a:latin typeface="標楷體" panose="03000509000000000000" pitchFamily="65" charset="-120"/>
              <a:ea typeface="標楷體" panose="03000509000000000000" pitchFamily="65" charset="-120"/>
              <a:cs typeface="+mn-cs"/>
            </a:rPr>
            <a:t>會務三</a:t>
          </a:r>
          <a:br>
            <a:rPr lang="en-US" altLang="zh-TW" sz="1800" b="1" kern="1200" dirty="0">
              <a:solidFill>
                <a:prstClr val="white"/>
              </a:solidFill>
              <a:latin typeface="標楷體" panose="03000509000000000000" pitchFamily="65" charset="-120"/>
              <a:ea typeface="標楷體" panose="03000509000000000000" pitchFamily="65" charset="-120"/>
              <a:cs typeface="+mn-cs"/>
            </a:rPr>
          </a:br>
          <a:r>
            <a:rPr lang="zh-TW" altLang="en-US" sz="1800" b="1" kern="1200" dirty="0">
              <a:solidFill>
                <a:prstClr val="white"/>
              </a:solidFill>
              <a:latin typeface="標楷體" panose="03000509000000000000" pitchFamily="65" charset="-120"/>
              <a:ea typeface="標楷體" panose="03000509000000000000" pitchFamily="65" charset="-120"/>
              <a:cs typeface="+mn-cs"/>
            </a:rPr>
            <a:t>會務檔倉</a:t>
          </a:r>
        </a:p>
      </dgm:t>
    </dgm:pt>
    <dgm:pt modelId="{65A374B3-9F0D-49B4-8134-0521E1329D90}" type="parTrans" cxnId="{B5AEB93B-608C-4CCB-84F0-41699456B3EB}">
      <dgm:prSet/>
      <dgm:spPr/>
      <dgm:t>
        <a:bodyPr/>
        <a:lstStyle/>
        <a:p>
          <a:endParaRPr lang="zh-TW" altLang="en-US" sz="1800"/>
        </a:p>
      </dgm:t>
    </dgm:pt>
    <dgm:pt modelId="{C81099D1-290C-4264-9ABD-E8756CC0FC5E}" type="sibTrans" cxnId="{B5AEB93B-608C-4CCB-84F0-41699456B3EB}">
      <dgm:prSet/>
      <dgm:spPr/>
      <dgm:t>
        <a:bodyPr/>
        <a:lstStyle/>
        <a:p>
          <a:endParaRPr lang="zh-TW" altLang="en-US" sz="1800"/>
        </a:p>
      </dgm:t>
    </dgm:pt>
    <dgm:pt modelId="{49D6AB2B-EC7E-4255-8437-7F5DF3CF823E}">
      <dgm:prSet phldrT="[文字]" custT="1"/>
      <dgm:spPr/>
      <dgm:t>
        <a:bodyPr/>
        <a:lstStyle/>
        <a:p>
          <a:pPr marL="0" lvl="0" indent="0" algn="ctr" defTabSz="1111250">
            <a:lnSpc>
              <a:spcPct val="90000"/>
            </a:lnSpc>
            <a:spcBef>
              <a:spcPct val="0"/>
            </a:spcBef>
            <a:spcAft>
              <a:spcPct val="35000"/>
            </a:spcAft>
            <a:buNone/>
          </a:pPr>
          <a:r>
            <a:rPr lang="zh-TW" altLang="en-US" sz="1800" b="1" kern="1200" dirty="0">
              <a:solidFill>
                <a:prstClr val="white"/>
              </a:solidFill>
              <a:latin typeface="標楷體" panose="03000509000000000000" pitchFamily="65" charset="-120"/>
              <a:ea typeface="標楷體" panose="03000509000000000000" pitchFamily="65" charset="-120"/>
              <a:cs typeface="+mn-cs"/>
            </a:rPr>
            <a:t>人才再認證</a:t>
          </a:r>
          <a:br>
            <a:rPr lang="en-US" altLang="zh-TW" sz="1800" b="1" kern="1200" dirty="0">
              <a:solidFill>
                <a:prstClr val="white"/>
              </a:solidFill>
              <a:latin typeface="標楷體" panose="03000509000000000000" pitchFamily="65" charset="-120"/>
              <a:ea typeface="標楷體" panose="03000509000000000000" pitchFamily="65" charset="-120"/>
              <a:cs typeface="+mn-cs"/>
            </a:rPr>
          </a:br>
          <a:r>
            <a:rPr lang="zh-TW" altLang="en-US" sz="1800" b="1" kern="1200" dirty="0">
              <a:solidFill>
                <a:prstClr val="white"/>
              </a:solidFill>
              <a:latin typeface="標楷體" panose="03000509000000000000" pitchFamily="65" charset="-120"/>
              <a:ea typeface="標楷體" panose="03000509000000000000" pitchFamily="65" charset="-120"/>
              <a:cs typeface="+mn-cs"/>
            </a:rPr>
            <a:t>範例檔倉</a:t>
          </a:r>
        </a:p>
      </dgm:t>
    </dgm:pt>
    <dgm:pt modelId="{842272BC-0E96-485D-8CC8-BF4E2D9D9E74}" type="parTrans" cxnId="{9C34783A-584E-484C-8EDC-5001D95E321F}">
      <dgm:prSet/>
      <dgm:spPr/>
      <dgm:t>
        <a:bodyPr/>
        <a:lstStyle/>
        <a:p>
          <a:endParaRPr lang="zh-TW" altLang="en-US" sz="1800"/>
        </a:p>
      </dgm:t>
    </dgm:pt>
    <dgm:pt modelId="{30C066F3-DD42-49A3-AF5C-C52A1E8A7A59}" type="sibTrans" cxnId="{9C34783A-584E-484C-8EDC-5001D95E321F}">
      <dgm:prSet/>
      <dgm:spPr/>
      <dgm:t>
        <a:bodyPr/>
        <a:lstStyle/>
        <a:p>
          <a:endParaRPr lang="zh-TW" altLang="en-US" sz="1800"/>
        </a:p>
      </dgm:t>
    </dgm:pt>
    <dgm:pt modelId="{927AFBA6-1187-4503-BCC9-E8A9692166F5}" type="pres">
      <dgm:prSet presAssocID="{B1EFD69D-DD03-41E4-ABC6-70E6DB0FA08C}" presName="hierChild1" presStyleCnt="0">
        <dgm:presLayoutVars>
          <dgm:orgChart val="1"/>
          <dgm:chPref val="1"/>
          <dgm:dir/>
          <dgm:animOne val="branch"/>
          <dgm:animLvl val="lvl"/>
          <dgm:resizeHandles/>
        </dgm:presLayoutVars>
      </dgm:prSet>
      <dgm:spPr/>
    </dgm:pt>
    <dgm:pt modelId="{19B9F97F-BE16-4C3C-86D4-B5F21247BAFD}" type="pres">
      <dgm:prSet presAssocID="{EA6A24EA-B22B-4766-998B-29D70DD6E6E7}" presName="hierRoot1" presStyleCnt="0">
        <dgm:presLayoutVars>
          <dgm:hierBranch val="init"/>
        </dgm:presLayoutVars>
      </dgm:prSet>
      <dgm:spPr/>
    </dgm:pt>
    <dgm:pt modelId="{EAB4C621-A40B-414A-B7AA-B402671A1CF3}" type="pres">
      <dgm:prSet presAssocID="{EA6A24EA-B22B-4766-998B-29D70DD6E6E7}" presName="rootComposite1" presStyleCnt="0"/>
      <dgm:spPr/>
    </dgm:pt>
    <dgm:pt modelId="{4B027840-2115-472A-90B1-49DE1A96A37A}" type="pres">
      <dgm:prSet presAssocID="{EA6A24EA-B22B-4766-998B-29D70DD6E6E7}" presName="rootText1" presStyleLbl="node0" presStyleIdx="0" presStyleCnt="1" custLinFactNeighborY="6045">
        <dgm:presLayoutVars>
          <dgm:chPref val="3"/>
        </dgm:presLayoutVars>
      </dgm:prSet>
      <dgm:spPr/>
    </dgm:pt>
    <dgm:pt modelId="{6FF2F6E9-8D72-46F9-971D-FE56FD9177B5}" type="pres">
      <dgm:prSet presAssocID="{EA6A24EA-B22B-4766-998B-29D70DD6E6E7}" presName="rootConnector1" presStyleLbl="node1" presStyleIdx="0" presStyleCnt="0"/>
      <dgm:spPr/>
    </dgm:pt>
    <dgm:pt modelId="{C7A1B4F7-3AA0-47D4-8862-DF3B639A80AC}" type="pres">
      <dgm:prSet presAssocID="{EA6A24EA-B22B-4766-998B-29D70DD6E6E7}" presName="hierChild2" presStyleCnt="0"/>
      <dgm:spPr/>
    </dgm:pt>
    <dgm:pt modelId="{BB669F35-F8D8-48DC-8457-77426FEB06CC}" type="pres">
      <dgm:prSet presAssocID="{D6A35B43-E581-437E-BDA6-031054B578DC}" presName="Name37" presStyleLbl="parChTrans1D2" presStyleIdx="0" presStyleCnt="4"/>
      <dgm:spPr/>
    </dgm:pt>
    <dgm:pt modelId="{762C4871-E725-4208-9D0C-80334A4D05B8}" type="pres">
      <dgm:prSet presAssocID="{81F7C1B4-F14C-4CF0-93EB-F547826C0C6E}" presName="hierRoot2" presStyleCnt="0">
        <dgm:presLayoutVars>
          <dgm:hierBranch val="init"/>
        </dgm:presLayoutVars>
      </dgm:prSet>
      <dgm:spPr/>
    </dgm:pt>
    <dgm:pt modelId="{A652B09F-DE9D-46E6-8024-4566F5017E47}" type="pres">
      <dgm:prSet presAssocID="{81F7C1B4-F14C-4CF0-93EB-F547826C0C6E}" presName="rootComposite" presStyleCnt="0"/>
      <dgm:spPr/>
    </dgm:pt>
    <dgm:pt modelId="{C9B9BA4D-3B94-4FD9-A53D-95AD7EB19C53}" type="pres">
      <dgm:prSet presAssocID="{81F7C1B4-F14C-4CF0-93EB-F547826C0C6E}" presName="rootText" presStyleLbl="node2" presStyleIdx="0" presStyleCnt="4">
        <dgm:presLayoutVars>
          <dgm:chPref val="3"/>
        </dgm:presLayoutVars>
      </dgm:prSet>
      <dgm:spPr/>
    </dgm:pt>
    <dgm:pt modelId="{8BE19554-63A3-4362-B70C-645F5892EAEC}" type="pres">
      <dgm:prSet presAssocID="{81F7C1B4-F14C-4CF0-93EB-F547826C0C6E}" presName="rootConnector" presStyleLbl="node2" presStyleIdx="0" presStyleCnt="4"/>
      <dgm:spPr/>
    </dgm:pt>
    <dgm:pt modelId="{F4B29C5B-DD12-417A-AC72-A6E61EDAA168}" type="pres">
      <dgm:prSet presAssocID="{81F7C1B4-F14C-4CF0-93EB-F547826C0C6E}" presName="hierChild4" presStyleCnt="0"/>
      <dgm:spPr/>
    </dgm:pt>
    <dgm:pt modelId="{964F7040-D132-4658-8744-C79220A6753C}" type="pres">
      <dgm:prSet presAssocID="{81F7C1B4-F14C-4CF0-93EB-F547826C0C6E}" presName="hierChild5" presStyleCnt="0"/>
      <dgm:spPr/>
    </dgm:pt>
    <dgm:pt modelId="{3ADC7D65-5F1E-4F70-A3DE-4DADEE1F0868}" type="pres">
      <dgm:prSet presAssocID="{236A92CC-9704-402F-AAD5-74BB8489888B}" presName="Name37" presStyleLbl="parChTrans1D2" presStyleIdx="1" presStyleCnt="4"/>
      <dgm:spPr/>
    </dgm:pt>
    <dgm:pt modelId="{38E05BE7-40E4-40EC-A470-9ADB1FFCA327}" type="pres">
      <dgm:prSet presAssocID="{C81A32A9-3836-4455-AE77-917B2743D688}" presName="hierRoot2" presStyleCnt="0">
        <dgm:presLayoutVars>
          <dgm:hierBranch val="init"/>
        </dgm:presLayoutVars>
      </dgm:prSet>
      <dgm:spPr/>
    </dgm:pt>
    <dgm:pt modelId="{2D114530-3551-4A7E-87B8-A6ED1BE1E2BA}" type="pres">
      <dgm:prSet presAssocID="{C81A32A9-3836-4455-AE77-917B2743D688}" presName="rootComposite" presStyleCnt="0"/>
      <dgm:spPr/>
    </dgm:pt>
    <dgm:pt modelId="{355951D4-4505-497D-B6D8-16F12CA725A5}" type="pres">
      <dgm:prSet presAssocID="{C81A32A9-3836-4455-AE77-917B2743D688}" presName="rootText" presStyleLbl="node2" presStyleIdx="1" presStyleCnt="4">
        <dgm:presLayoutVars>
          <dgm:chPref val="3"/>
        </dgm:presLayoutVars>
      </dgm:prSet>
      <dgm:spPr/>
    </dgm:pt>
    <dgm:pt modelId="{0A10BB55-3A49-40FD-A33F-4E53F8307CC1}" type="pres">
      <dgm:prSet presAssocID="{C81A32A9-3836-4455-AE77-917B2743D688}" presName="rootConnector" presStyleLbl="node2" presStyleIdx="1" presStyleCnt="4"/>
      <dgm:spPr/>
    </dgm:pt>
    <dgm:pt modelId="{7494CDF9-BC8B-49BB-AFF2-E776C83A6DE9}" type="pres">
      <dgm:prSet presAssocID="{C81A32A9-3836-4455-AE77-917B2743D688}" presName="hierChild4" presStyleCnt="0"/>
      <dgm:spPr/>
    </dgm:pt>
    <dgm:pt modelId="{F4B21CFF-E014-460C-92AA-EECBC2D245D3}" type="pres">
      <dgm:prSet presAssocID="{C81A32A9-3836-4455-AE77-917B2743D688}" presName="hierChild5" presStyleCnt="0"/>
      <dgm:spPr/>
    </dgm:pt>
    <dgm:pt modelId="{3FF896B9-6F95-4F5F-A56C-375E2E77778C}" type="pres">
      <dgm:prSet presAssocID="{65A374B3-9F0D-49B4-8134-0521E1329D90}" presName="Name37" presStyleLbl="parChTrans1D2" presStyleIdx="2" presStyleCnt="4"/>
      <dgm:spPr/>
    </dgm:pt>
    <dgm:pt modelId="{9B0293E0-84FB-47E6-AEA5-F058E3ED07AF}" type="pres">
      <dgm:prSet presAssocID="{8CB9436A-6C10-469B-B8F6-184A722AC057}" presName="hierRoot2" presStyleCnt="0">
        <dgm:presLayoutVars>
          <dgm:hierBranch val="init"/>
        </dgm:presLayoutVars>
      </dgm:prSet>
      <dgm:spPr/>
    </dgm:pt>
    <dgm:pt modelId="{77C56249-00F3-4546-9259-1FB2B3A1270B}" type="pres">
      <dgm:prSet presAssocID="{8CB9436A-6C10-469B-B8F6-184A722AC057}" presName="rootComposite" presStyleCnt="0"/>
      <dgm:spPr/>
    </dgm:pt>
    <dgm:pt modelId="{C197A993-C63D-404D-B116-DC4DAF5CB6BA}" type="pres">
      <dgm:prSet presAssocID="{8CB9436A-6C10-469B-B8F6-184A722AC057}" presName="rootText" presStyleLbl="node2" presStyleIdx="2" presStyleCnt="4">
        <dgm:presLayoutVars>
          <dgm:chPref val="3"/>
        </dgm:presLayoutVars>
      </dgm:prSet>
      <dgm:spPr/>
    </dgm:pt>
    <dgm:pt modelId="{0C62B71E-71AD-48A6-8A45-5D1D80F3AFD3}" type="pres">
      <dgm:prSet presAssocID="{8CB9436A-6C10-469B-B8F6-184A722AC057}" presName="rootConnector" presStyleLbl="node2" presStyleIdx="2" presStyleCnt="4"/>
      <dgm:spPr/>
    </dgm:pt>
    <dgm:pt modelId="{BC7A3BB1-2487-4402-A146-127DF2785F8B}" type="pres">
      <dgm:prSet presAssocID="{8CB9436A-6C10-469B-B8F6-184A722AC057}" presName="hierChild4" presStyleCnt="0"/>
      <dgm:spPr/>
    </dgm:pt>
    <dgm:pt modelId="{58FB9FAC-66B3-4D16-8928-FE36CE23D4FA}" type="pres">
      <dgm:prSet presAssocID="{8CB9436A-6C10-469B-B8F6-184A722AC057}" presName="hierChild5" presStyleCnt="0"/>
      <dgm:spPr/>
    </dgm:pt>
    <dgm:pt modelId="{DCBBC3AC-C1EE-471E-8649-883A620F9918}" type="pres">
      <dgm:prSet presAssocID="{842272BC-0E96-485D-8CC8-BF4E2D9D9E74}" presName="Name37" presStyleLbl="parChTrans1D2" presStyleIdx="3" presStyleCnt="4"/>
      <dgm:spPr/>
    </dgm:pt>
    <dgm:pt modelId="{50E9AA50-AC5D-403A-A728-761B4D5A6AC9}" type="pres">
      <dgm:prSet presAssocID="{49D6AB2B-EC7E-4255-8437-7F5DF3CF823E}" presName="hierRoot2" presStyleCnt="0">
        <dgm:presLayoutVars>
          <dgm:hierBranch val="init"/>
        </dgm:presLayoutVars>
      </dgm:prSet>
      <dgm:spPr/>
    </dgm:pt>
    <dgm:pt modelId="{B01B0CEF-4DEF-47E0-8147-63C9E87C15C7}" type="pres">
      <dgm:prSet presAssocID="{49D6AB2B-EC7E-4255-8437-7F5DF3CF823E}" presName="rootComposite" presStyleCnt="0"/>
      <dgm:spPr/>
    </dgm:pt>
    <dgm:pt modelId="{BDAFB74A-60F9-4CC9-81B1-8AD3C57D5BC3}" type="pres">
      <dgm:prSet presAssocID="{49D6AB2B-EC7E-4255-8437-7F5DF3CF823E}" presName="rootText" presStyleLbl="node2" presStyleIdx="3" presStyleCnt="4">
        <dgm:presLayoutVars>
          <dgm:chPref val="3"/>
        </dgm:presLayoutVars>
      </dgm:prSet>
      <dgm:spPr/>
    </dgm:pt>
    <dgm:pt modelId="{BA0D516A-A0C1-41AE-AA10-7315F756F908}" type="pres">
      <dgm:prSet presAssocID="{49D6AB2B-EC7E-4255-8437-7F5DF3CF823E}" presName="rootConnector" presStyleLbl="node2" presStyleIdx="3" presStyleCnt="4"/>
      <dgm:spPr/>
    </dgm:pt>
    <dgm:pt modelId="{729FB992-E906-4878-8DDB-DFC3280F35DD}" type="pres">
      <dgm:prSet presAssocID="{49D6AB2B-EC7E-4255-8437-7F5DF3CF823E}" presName="hierChild4" presStyleCnt="0"/>
      <dgm:spPr/>
    </dgm:pt>
    <dgm:pt modelId="{BF710301-80C9-4951-A8CA-E004F0F65F55}" type="pres">
      <dgm:prSet presAssocID="{49D6AB2B-EC7E-4255-8437-7F5DF3CF823E}" presName="hierChild5" presStyleCnt="0"/>
      <dgm:spPr/>
    </dgm:pt>
    <dgm:pt modelId="{55E8275F-27AD-4335-A710-6856ED7FE73A}" type="pres">
      <dgm:prSet presAssocID="{EA6A24EA-B22B-4766-998B-29D70DD6E6E7}" presName="hierChild3" presStyleCnt="0"/>
      <dgm:spPr/>
    </dgm:pt>
  </dgm:ptLst>
  <dgm:cxnLst>
    <dgm:cxn modelId="{D256A600-A2BF-4EC0-A5FF-D210376D05E1}" type="presOf" srcId="{D6A35B43-E581-437E-BDA6-031054B578DC}" destId="{BB669F35-F8D8-48DC-8457-77426FEB06CC}" srcOrd="0" destOrd="0" presId="urn:microsoft.com/office/officeart/2005/8/layout/orgChart1"/>
    <dgm:cxn modelId="{606ABD14-6A8C-40CC-877D-855B206C6599}" type="presOf" srcId="{EA6A24EA-B22B-4766-998B-29D70DD6E6E7}" destId="{6FF2F6E9-8D72-46F9-971D-FE56FD9177B5}" srcOrd="1" destOrd="0" presId="urn:microsoft.com/office/officeart/2005/8/layout/orgChart1"/>
    <dgm:cxn modelId="{D62C271E-3008-48DD-A9FB-7240954CDE44}" srcId="{EA6A24EA-B22B-4766-998B-29D70DD6E6E7}" destId="{C81A32A9-3836-4455-AE77-917B2743D688}" srcOrd="1" destOrd="0" parTransId="{236A92CC-9704-402F-AAD5-74BB8489888B}" sibTransId="{6E75FC83-CAF8-42A3-BBF6-F1D50862789E}"/>
    <dgm:cxn modelId="{621CBA37-3FB9-4DD4-8B96-377CE07142FE}" type="presOf" srcId="{8CB9436A-6C10-469B-B8F6-184A722AC057}" destId="{C197A993-C63D-404D-B116-DC4DAF5CB6BA}" srcOrd="0" destOrd="0" presId="urn:microsoft.com/office/officeart/2005/8/layout/orgChart1"/>
    <dgm:cxn modelId="{9C34783A-584E-484C-8EDC-5001D95E321F}" srcId="{EA6A24EA-B22B-4766-998B-29D70DD6E6E7}" destId="{49D6AB2B-EC7E-4255-8437-7F5DF3CF823E}" srcOrd="3" destOrd="0" parTransId="{842272BC-0E96-485D-8CC8-BF4E2D9D9E74}" sibTransId="{30C066F3-DD42-49A3-AF5C-C52A1E8A7A59}"/>
    <dgm:cxn modelId="{B5AEB93B-608C-4CCB-84F0-41699456B3EB}" srcId="{EA6A24EA-B22B-4766-998B-29D70DD6E6E7}" destId="{8CB9436A-6C10-469B-B8F6-184A722AC057}" srcOrd="2" destOrd="0" parTransId="{65A374B3-9F0D-49B4-8134-0521E1329D90}" sibTransId="{C81099D1-290C-4264-9ABD-E8756CC0FC5E}"/>
    <dgm:cxn modelId="{D8EBF960-DBFF-411E-9978-97A889501CBE}" type="presOf" srcId="{EA6A24EA-B22B-4766-998B-29D70DD6E6E7}" destId="{4B027840-2115-472A-90B1-49DE1A96A37A}" srcOrd="0" destOrd="0" presId="urn:microsoft.com/office/officeart/2005/8/layout/orgChart1"/>
    <dgm:cxn modelId="{5FE5C14F-C7E1-47B1-AD5C-D0FB9ABAC9D8}" type="presOf" srcId="{236A92CC-9704-402F-AAD5-74BB8489888B}" destId="{3ADC7D65-5F1E-4F70-A3DE-4DADEE1F0868}" srcOrd="0" destOrd="0" presId="urn:microsoft.com/office/officeart/2005/8/layout/orgChart1"/>
    <dgm:cxn modelId="{6EFAB074-DB0A-4368-8067-064AB9878FE7}" type="presOf" srcId="{B1EFD69D-DD03-41E4-ABC6-70E6DB0FA08C}" destId="{927AFBA6-1187-4503-BCC9-E8A9692166F5}" srcOrd="0" destOrd="0" presId="urn:microsoft.com/office/officeart/2005/8/layout/orgChart1"/>
    <dgm:cxn modelId="{EAF30E8F-6661-4B59-B85C-610E8F223BD1}" srcId="{B1EFD69D-DD03-41E4-ABC6-70E6DB0FA08C}" destId="{EA6A24EA-B22B-4766-998B-29D70DD6E6E7}" srcOrd="0" destOrd="0" parTransId="{C2872D50-3A4A-4B93-9D9D-0FC9AAF8A125}" sibTransId="{19D23071-7ACC-43A8-9259-2723654A1E42}"/>
    <dgm:cxn modelId="{A9C88C8F-8D1F-4C44-8A51-91C21F815CAE}" type="presOf" srcId="{49D6AB2B-EC7E-4255-8437-7F5DF3CF823E}" destId="{BDAFB74A-60F9-4CC9-81B1-8AD3C57D5BC3}" srcOrd="0" destOrd="0" presId="urn:microsoft.com/office/officeart/2005/8/layout/orgChart1"/>
    <dgm:cxn modelId="{D5A91FBB-0371-409B-90A1-A81346186C68}" type="presOf" srcId="{65A374B3-9F0D-49B4-8134-0521E1329D90}" destId="{3FF896B9-6F95-4F5F-A56C-375E2E77778C}" srcOrd="0" destOrd="0" presId="urn:microsoft.com/office/officeart/2005/8/layout/orgChart1"/>
    <dgm:cxn modelId="{F2FE7DBF-936C-4CB1-A947-6B03957D23B0}" type="presOf" srcId="{81F7C1B4-F14C-4CF0-93EB-F547826C0C6E}" destId="{C9B9BA4D-3B94-4FD9-A53D-95AD7EB19C53}" srcOrd="0" destOrd="0" presId="urn:microsoft.com/office/officeart/2005/8/layout/orgChart1"/>
    <dgm:cxn modelId="{078707D0-ACC1-49C7-ADC5-C41A41619A88}" type="presOf" srcId="{81F7C1B4-F14C-4CF0-93EB-F547826C0C6E}" destId="{8BE19554-63A3-4362-B70C-645F5892EAEC}" srcOrd="1" destOrd="0" presId="urn:microsoft.com/office/officeart/2005/8/layout/orgChart1"/>
    <dgm:cxn modelId="{86FF4BD2-1F60-4729-A78A-15A4EECC2459}" type="presOf" srcId="{C81A32A9-3836-4455-AE77-917B2743D688}" destId="{355951D4-4505-497D-B6D8-16F12CA725A5}" srcOrd="0" destOrd="0" presId="urn:microsoft.com/office/officeart/2005/8/layout/orgChart1"/>
    <dgm:cxn modelId="{DAD811DA-470E-4E1B-9BE0-B33190A100BB}" type="presOf" srcId="{49D6AB2B-EC7E-4255-8437-7F5DF3CF823E}" destId="{BA0D516A-A0C1-41AE-AA10-7315F756F908}" srcOrd="1" destOrd="0" presId="urn:microsoft.com/office/officeart/2005/8/layout/orgChart1"/>
    <dgm:cxn modelId="{9A8278DA-5732-4E22-B02E-635973384FDA}" type="presOf" srcId="{C81A32A9-3836-4455-AE77-917B2743D688}" destId="{0A10BB55-3A49-40FD-A33F-4E53F8307CC1}" srcOrd="1" destOrd="0" presId="urn:microsoft.com/office/officeart/2005/8/layout/orgChart1"/>
    <dgm:cxn modelId="{1CBCD0E3-64AC-4558-A548-A63DBEE94357}" srcId="{EA6A24EA-B22B-4766-998B-29D70DD6E6E7}" destId="{81F7C1B4-F14C-4CF0-93EB-F547826C0C6E}" srcOrd="0" destOrd="0" parTransId="{D6A35B43-E581-437E-BDA6-031054B578DC}" sibTransId="{A891F022-C578-41E5-AFAA-9C1B93F64C9A}"/>
    <dgm:cxn modelId="{948B28E4-CAAC-4F36-9FC8-35C0DCDEB602}" type="presOf" srcId="{842272BC-0E96-485D-8CC8-BF4E2D9D9E74}" destId="{DCBBC3AC-C1EE-471E-8649-883A620F9918}" srcOrd="0" destOrd="0" presId="urn:microsoft.com/office/officeart/2005/8/layout/orgChart1"/>
    <dgm:cxn modelId="{4EACD3FC-24FA-4771-AFF2-0961F798EC10}" type="presOf" srcId="{8CB9436A-6C10-469B-B8F6-184A722AC057}" destId="{0C62B71E-71AD-48A6-8A45-5D1D80F3AFD3}" srcOrd="1" destOrd="0" presId="urn:microsoft.com/office/officeart/2005/8/layout/orgChart1"/>
    <dgm:cxn modelId="{C5EA068B-927E-4AD7-801A-9D083F1AD750}" type="presParOf" srcId="{927AFBA6-1187-4503-BCC9-E8A9692166F5}" destId="{19B9F97F-BE16-4C3C-86D4-B5F21247BAFD}" srcOrd="0" destOrd="0" presId="urn:microsoft.com/office/officeart/2005/8/layout/orgChart1"/>
    <dgm:cxn modelId="{A6C0BC9A-2E48-4E4D-9298-5985B75011BE}" type="presParOf" srcId="{19B9F97F-BE16-4C3C-86D4-B5F21247BAFD}" destId="{EAB4C621-A40B-414A-B7AA-B402671A1CF3}" srcOrd="0" destOrd="0" presId="urn:microsoft.com/office/officeart/2005/8/layout/orgChart1"/>
    <dgm:cxn modelId="{B87C4158-6F1D-4EC1-8FBB-0C58304DE5EC}" type="presParOf" srcId="{EAB4C621-A40B-414A-B7AA-B402671A1CF3}" destId="{4B027840-2115-472A-90B1-49DE1A96A37A}" srcOrd="0" destOrd="0" presId="urn:microsoft.com/office/officeart/2005/8/layout/orgChart1"/>
    <dgm:cxn modelId="{81B88915-CAAD-4CE9-86BA-4F3D5CE51658}" type="presParOf" srcId="{EAB4C621-A40B-414A-B7AA-B402671A1CF3}" destId="{6FF2F6E9-8D72-46F9-971D-FE56FD9177B5}" srcOrd="1" destOrd="0" presId="urn:microsoft.com/office/officeart/2005/8/layout/orgChart1"/>
    <dgm:cxn modelId="{745EF62F-D8A0-4515-98FD-CA88D3D8655C}" type="presParOf" srcId="{19B9F97F-BE16-4C3C-86D4-B5F21247BAFD}" destId="{C7A1B4F7-3AA0-47D4-8862-DF3B639A80AC}" srcOrd="1" destOrd="0" presId="urn:microsoft.com/office/officeart/2005/8/layout/orgChart1"/>
    <dgm:cxn modelId="{96B4522D-47E6-428C-9FB6-2257E1571A8A}" type="presParOf" srcId="{C7A1B4F7-3AA0-47D4-8862-DF3B639A80AC}" destId="{BB669F35-F8D8-48DC-8457-77426FEB06CC}" srcOrd="0" destOrd="0" presId="urn:microsoft.com/office/officeart/2005/8/layout/orgChart1"/>
    <dgm:cxn modelId="{D404A61A-8E82-4393-9CF9-21CC0BF17253}" type="presParOf" srcId="{C7A1B4F7-3AA0-47D4-8862-DF3B639A80AC}" destId="{762C4871-E725-4208-9D0C-80334A4D05B8}" srcOrd="1" destOrd="0" presId="urn:microsoft.com/office/officeart/2005/8/layout/orgChart1"/>
    <dgm:cxn modelId="{45FD9042-0878-49DE-9C01-07B84B113053}" type="presParOf" srcId="{762C4871-E725-4208-9D0C-80334A4D05B8}" destId="{A652B09F-DE9D-46E6-8024-4566F5017E47}" srcOrd="0" destOrd="0" presId="urn:microsoft.com/office/officeart/2005/8/layout/orgChart1"/>
    <dgm:cxn modelId="{D33905CA-6F3D-4654-B3BE-0A9EA6ABF343}" type="presParOf" srcId="{A652B09F-DE9D-46E6-8024-4566F5017E47}" destId="{C9B9BA4D-3B94-4FD9-A53D-95AD7EB19C53}" srcOrd="0" destOrd="0" presId="urn:microsoft.com/office/officeart/2005/8/layout/orgChart1"/>
    <dgm:cxn modelId="{1490B3AA-5117-482E-B822-0F309DB24256}" type="presParOf" srcId="{A652B09F-DE9D-46E6-8024-4566F5017E47}" destId="{8BE19554-63A3-4362-B70C-645F5892EAEC}" srcOrd="1" destOrd="0" presId="urn:microsoft.com/office/officeart/2005/8/layout/orgChart1"/>
    <dgm:cxn modelId="{9422D5C8-C09E-403D-9407-45696D5F5AD4}" type="presParOf" srcId="{762C4871-E725-4208-9D0C-80334A4D05B8}" destId="{F4B29C5B-DD12-417A-AC72-A6E61EDAA168}" srcOrd="1" destOrd="0" presId="urn:microsoft.com/office/officeart/2005/8/layout/orgChart1"/>
    <dgm:cxn modelId="{C8C457E5-D0D4-487D-BA7F-80BF9167FEA1}" type="presParOf" srcId="{762C4871-E725-4208-9D0C-80334A4D05B8}" destId="{964F7040-D132-4658-8744-C79220A6753C}" srcOrd="2" destOrd="0" presId="urn:microsoft.com/office/officeart/2005/8/layout/orgChart1"/>
    <dgm:cxn modelId="{84A06595-438B-4203-B47C-3A177DEF5AB3}" type="presParOf" srcId="{C7A1B4F7-3AA0-47D4-8862-DF3B639A80AC}" destId="{3ADC7D65-5F1E-4F70-A3DE-4DADEE1F0868}" srcOrd="2" destOrd="0" presId="urn:microsoft.com/office/officeart/2005/8/layout/orgChart1"/>
    <dgm:cxn modelId="{7355FC4F-62D7-4BF6-959D-27A02C882183}" type="presParOf" srcId="{C7A1B4F7-3AA0-47D4-8862-DF3B639A80AC}" destId="{38E05BE7-40E4-40EC-A470-9ADB1FFCA327}" srcOrd="3" destOrd="0" presId="urn:microsoft.com/office/officeart/2005/8/layout/orgChart1"/>
    <dgm:cxn modelId="{DCF1CA94-E91F-4C5F-A918-2FE7253DBDB9}" type="presParOf" srcId="{38E05BE7-40E4-40EC-A470-9ADB1FFCA327}" destId="{2D114530-3551-4A7E-87B8-A6ED1BE1E2BA}" srcOrd="0" destOrd="0" presId="urn:microsoft.com/office/officeart/2005/8/layout/orgChart1"/>
    <dgm:cxn modelId="{6F40225E-EAFD-4A2D-A15F-7271DB2EABF6}" type="presParOf" srcId="{2D114530-3551-4A7E-87B8-A6ED1BE1E2BA}" destId="{355951D4-4505-497D-B6D8-16F12CA725A5}" srcOrd="0" destOrd="0" presId="urn:microsoft.com/office/officeart/2005/8/layout/orgChart1"/>
    <dgm:cxn modelId="{B9E5296D-9988-4BB7-BB41-7A5413B6211A}" type="presParOf" srcId="{2D114530-3551-4A7E-87B8-A6ED1BE1E2BA}" destId="{0A10BB55-3A49-40FD-A33F-4E53F8307CC1}" srcOrd="1" destOrd="0" presId="urn:microsoft.com/office/officeart/2005/8/layout/orgChart1"/>
    <dgm:cxn modelId="{684D8AE7-1EAA-451C-BE29-FAED0E73DFB4}" type="presParOf" srcId="{38E05BE7-40E4-40EC-A470-9ADB1FFCA327}" destId="{7494CDF9-BC8B-49BB-AFF2-E776C83A6DE9}" srcOrd="1" destOrd="0" presId="urn:microsoft.com/office/officeart/2005/8/layout/orgChart1"/>
    <dgm:cxn modelId="{40B78168-A8C4-4C35-AE4A-095724A9B4BB}" type="presParOf" srcId="{38E05BE7-40E4-40EC-A470-9ADB1FFCA327}" destId="{F4B21CFF-E014-460C-92AA-EECBC2D245D3}" srcOrd="2" destOrd="0" presId="urn:microsoft.com/office/officeart/2005/8/layout/orgChart1"/>
    <dgm:cxn modelId="{323BFE00-F142-4465-8EFF-C582AF0386E8}" type="presParOf" srcId="{C7A1B4F7-3AA0-47D4-8862-DF3B639A80AC}" destId="{3FF896B9-6F95-4F5F-A56C-375E2E77778C}" srcOrd="4" destOrd="0" presId="urn:microsoft.com/office/officeart/2005/8/layout/orgChart1"/>
    <dgm:cxn modelId="{8CE52821-4434-46B4-9166-5D7C36EB648D}" type="presParOf" srcId="{C7A1B4F7-3AA0-47D4-8862-DF3B639A80AC}" destId="{9B0293E0-84FB-47E6-AEA5-F058E3ED07AF}" srcOrd="5" destOrd="0" presId="urn:microsoft.com/office/officeart/2005/8/layout/orgChart1"/>
    <dgm:cxn modelId="{60484782-7EA9-4A7C-90C1-511DE6496F33}" type="presParOf" srcId="{9B0293E0-84FB-47E6-AEA5-F058E3ED07AF}" destId="{77C56249-00F3-4546-9259-1FB2B3A1270B}" srcOrd="0" destOrd="0" presId="urn:microsoft.com/office/officeart/2005/8/layout/orgChart1"/>
    <dgm:cxn modelId="{26474FF8-B802-4103-989E-EA85AF2BA43F}" type="presParOf" srcId="{77C56249-00F3-4546-9259-1FB2B3A1270B}" destId="{C197A993-C63D-404D-B116-DC4DAF5CB6BA}" srcOrd="0" destOrd="0" presId="urn:microsoft.com/office/officeart/2005/8/layout/orgChart1"/>
    <dgm:cxn modelId="{73DA97C2-0BC9-48D5-BBCF-D3C01012E6E2}" type="presParOf" srcId="{77C56249-00F3-4546-9259-1FB2B3A1270B}" destId="{0C62B71E-71AD-48A6-8A45-5D1D80F3AFD3}" srcOrd="1" destOrd="0" presId="urn:microsoft.com/office/officeart/2005/8/layout/orgChart1"/>
    <dgm:cxn modelId="{E7707933-B2FC-4E9E-82F9-7FA9797CDD19}" type="presParOf" srcId="{9B0293E0-84FB-47E6-AEA5-F058E3ED07AF}" destId="{BC7A3BB1-2487-4402-A146-127DF2785F8B}" srcOrd="1" destOrd="0" presId="urn:microsoft.com/office/officeart/2005/8/layout/orgChart1"/>
    <dgm:cxn modelId="{432BE8CC-4342-4C56-AD8D-89AAFCDA025B}" type="presParOf" srcId="{9B0293E0-84FB-47E6-AEA5-F058E3ED07AF}" destId="{58FB9FAC-66B3-4D16-8928-FE36CE23D4FA}" srcOrd="2" destOrd="0" presId="urn:microsoft.com/office/officeart/2005/8/layout/orgChart1"/>
    <dgm:cxn modelId="{381CE172-671D-4A30-A721-B82F169FE58D}" type="presParOf" srcId="{C7A1B4F7-3AA0-47D4-8862-DF3B639A80AC}" destId="{DCBBC3AC-C1EE-471E-8649-883A620F9918}" srcOrd="6" destOrd="0" presId="urn:microsoft.com/office/officeart/2005/8/layout/orgChart1"/>
    <dgm:cxn modelId="{F327907E-EE6B-4055-A57E-F3B99F1863DC}" type="presParOf" srcId="{C7A1B4F7-3AA0-47D4-8862-DF3B639A80AC}" destId="{50E9AA50-AC5D-403A-A728-761B4D5A6AC9}" srcOrd="7" destOrd="0" presId="urn:microsoft.com/office/officeart/2005/8/layout/orgChart1"/>
    <dgm:cxn modelId="{3357DBB1-F18F-4137-8EF4-DF8064F6C858}" type="presParOf" srcId="{50E9AA50-AC5D-403A-A728-761B4D5A6AC9}" destId="{B01B0CEF-4DEF-47E0-8147-63C9E87C15C7}" srcOrd="0" destOrd="0" presId="urn:microsoft.com/office/officeart/2005/8/layout/orgChart1"/>
    <dgm:cxn modelId="{F4F10674-C0D2-4E25-B056-AF4032D8A92C}" type="presParOf" srcId="{B01B0CEF-4DEF-47E0-8147-63C9E87C15C7}" destId="{BDAFB74A-60F9-4CC9-81B1-8AD3C57D5BC3}" srcOrd="0" destOrd="0" presId="urn:microsoft.com/office/officeart/2005/8/layout/orgChart1"/>
    <dgm:cxn modelId="{BB806245-83BA-4B70-923C-339FDBFACC83}" type="presParOf" srcId="{B01B0CEF-4DEF-47E0-8147-63C9E87C15C7}" destId="{BA0D516A-A0C1-41AE-AA10-7315F756F908}" srcOrd="1" destOrd="0" presId="urn:microsoft.com/office/officeart/2005/8/layout/orgChart1"/>
    <dgm:cxn modelId="{60B9464A-B081-4730-9DEE-0652D98BA977}" type="presParOf" srcId="{50E9AA50-AC5D-403A-A728-761B4D5A6AC9}" destId="{729FB992-E906-4878-8DDB-DFC3280F35DD}" srcOrd="1" destOrd="0" presId="urn:microsoft.com/office/officeart/2005/8/layout/orgChart1"/>
    <dgm:cxn modelId="{14A0C8E2-CBF4-495A-8107-7091A63FF659}" type="presParOf" srcId="{50E9AA50-AC5D-403A-A728-761B4D5A6AC9}" destId="{BF710301-80C9-4951-A8CA-E004F0F65F55}" srcOrd="2" destOrd="0" presId="urn:microsoft.com/office/officeart/2005/8/layout/orgChart1"/>
    <dgm:cxn modelId="{10500B7F-B38F-45E3-8D62-1E3E274C67B0}" type="presParOf" srcId="{19B9F97F-BE16-4C3C-86D4-B5F21247BAFD}" destId="{55E8275F-27AD-4335-A710-6856ED7FE73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D96ED6-FF13-43CE-A1D9-DB5E7EE72ECE}">
      <dsp:nvSpPr>
        <dsp:cNvPr id="0" name=""/>
        <dsp:cNvSpPr/>
      </dsp:nvSpPr>
      <dsp:spPr>
        <a:xfrm>
          <a:off x="3464981" y="1055869"/>
          <a:ext cx="221362" cy="969780"/>
        </a:xfrm>
        <a:custGeom>
          <a:avLst/>
          <a:gdLst/>
          <a:ahLst/>
          <a:cxnLst/>
          <a:rect l="0" t="0" r="0" b="0"/>
          <a:pathLst>
            <a:path>
              <a:moveTo>
                <a:pt x="221362" y="0"/>
              </a:moveTo>
              <a:lnTo>
                <a:pt x="221362" y="969780"/>
              </a:lnTo>
              <a:lnTo>
                <a:pt x="0" y="96978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F896B9-6F95-4F5F-A56C-375E2E77778C}">
      <dsp:nvSpPr>
        <dsp:cNvPr id="0" name=""/>
        <dsp:cNvSpPr/>
      </dsp:nvSpPr>
      <dsp:spPr>
        <a:xfrm>
          <a:off x="3686344" y="1055869"/>
          <a:ext cx="2550944" cy="1939560"/>
        </a:xfrm>
        <a:custGeom>
          <a:avLst/>
          <a:gdLst/>
          <a:ahLst/>
          <a:cxnLst/>
          <a:rect l="0" t="0" r="0" b="0"/>
          <a:pathLst>
            <a:path>
              <a:moveTo>
                <a:pt x="0" y="0"/>
              </a:moveTo>
              <a:lnTo>
                <a:pt x="0" y="1718197"/>
              </a:lnTo>
              <a:lnTo>
                <a:pt x="2550944" y="1718197"/>
              </a:lnTo>
              <a:lnTo>
                <a:pt x="2550944" y="193956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DC7D65-5F1E-4F70-A3DE-4DADEE1F0868}">
      <dsp:nvSpPr>
        <dsp:cNvPr id="0" name=""/>
        <dsp:cNvSpPr/>
      </dsp:nvSpPr>
      <dsp:spPr>
        <a:xfrm>
          <a:off x="3640624" y="1055869"/>
          <a:ext cx="91440" cy="1939560"/>
        </a:xfrm>
        <a:custGeom>
          <a:avLst/>
          <a:gdLst/>
          <a:ahLst/>
          <a:cxnLst/>
          <a:rect l="0" t="0" r="0" b="0"/>
          <a:pathLst>
            <a:path>
              <a:moveTo>
                <a:pt x="45720" y="0"/>
              </a:moveTo>
              <a:lnTo>
                <a:pt x="45720" y="193956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669F35-F8D8-48DC-8457-77426FEB06CC}">
      <dsp:nvSpPr>
        <dsp:cNvPr id="0" name=""/>
        <dsp:cNvSpPr/>
      </dsp:nvSpPr>
      <dsp:spPr>
        <a:xfrm>
          <a:off x="1135400" y="1055869"/>
          <a:ext cx="2550944" cy="1939560"/>
        </a:xfrm>
        <a:custGeom>
          <a:avLst/>
          <a:gdLst/>
          <a:ahLst/>
          <a:cxnLst/>
          <a:rect l="0" t="0" r="0" b="0"/>
          <a:pathLst>
            <a:path>
              <a:moveTo>
                <a:pt x="2550944" y="0"/>
              </a:moveTo>
              <a:lnTo>
                <a:pt x="2550944" y="1718197"/>
              </a:lnTo>
              <a:lnTo>
                <a:pt x="0" y="1718197"/>
              </a:lnTo>
              <a:lnTo>
                <a:pt x="0" y="193956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027840-2115-472A-90B1-49DE1A96A37A}">
      <dsp:nvSpPr>
        <dsp:cNvPr id="0" name=""/>
        <dsp:cNvSpPr/>
      </dsp:nvSpPr>
      <dsp:spPr>
        <a:xfrm>
          <a:off x="2518960" y="1760"/>
          <a:ext cx="2334767" cy="105410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altLang="zh-TW" sz="3300" kern="1200" dirty="0">
              <a:latin typeface="Cambria" panose="02040503050406030204" pitchFamily="18" charset="0"/>
              <a:ea typeface="標楷體" panose="03000509000000000000" pitchFamily="65" charset="-120"/>
              <a:cs typeface="Times New Roman" panose="02020603050405020304" pitchFamily="18" charset="0"/>
            </a:rPr>
            <a:t>CSQ-GitHub</a:t>
          </a:r>
          <a:r>
            <a:rPr lang="zh-TW" altLang="en-US" sz="3300" kern="1200" dirty="0">
              <a:latin typeface="Cambria" panose="02040503050406030204" pitchFamily="18" charset="0"/>
              <a:ea typeface="標楷體" panose="03000509000000000000" pitchFamily="65" charset="-120"/>
              <a:cs typeface="Times New Roman" panose="02020603050405020304" pitchFamily="18" charset="0"/>
            </a:rPr>
            <a:t>主頁</a:t>
          </a:r>
          <a:endParaRPr lang="zh-TW" altLang="en-US" sz="3300" kern="1200" dirty="0"/>
        </a:p>
      </dsp:txBody>
      <dsp:txXfrm>
        <a:off x="2518960" y="1760"/>
        <a:ext cx="2334767" cy="1054109"/>
      </dsp:txXfrm>
    </dsp:sp>
    <dsp:sp modelId="{C9B9BA4D-3B94-4FD9-A53D-95AD7EB19C53}">
      <dsp:nvSpPr>
        <dsp:cNvPr id="0" name=""/>
        <dsp:cNvSpPr/>
      </dsp:nvSpPr>
      <dsp:spPr>
        <a:xfrm>
          <a:off x="81291" y="2995430"/>
          <a:ext cx="2108218" cy="105410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TW" altLang="en-US" sz="3300" kern="1200" dirty="0"/>
            <a:t>會務一</a:t>
          </a:r>
          <a:br>
            <a:rPr lang="en-US" altLang="zh-TW" sz="3300" kern="1200" dirty="0"/>
          </a:br>
          <a:r>
            <a:rPr lang="zh-TW" altLang="en-US" sz="3300" kern="1200" dirty="0">
              <a:latin typeface="Cambria" panose="02040503050406030204" pitchFamily="18" charset="0"/>
              <a:ea typeface="標楷體" panose="03000509000000000000" pitchFamily="65" charset="-120"/>
              <a:cs typeface="Times New Roman" panose="02020603050405020304" pitchFamily="18" charset="0"/>
            </a:rPr>
            <a:t>會務檔倉</a:t>
          </a:r>
          <a:endParaRPr lang="zh-TW" altLang="en-US" sz="3300" kern="1200" dirty="0"/>
        </a:p>
      </dsp:txBody>
      <dsp:txXfrm>
        <a:off x="81291" y="2995430"/>
        <a:ext cx="2108218" cy="1054109"/>
      </dsp:txXfrm>
    </dsp:sp>
    <dsp:sp modelId="{355951D4-4505-497D-B6D8-16F12CA725A5}">
      <dsp:nvSpPr>
        <dsp:cNvPr id="0" name=""/>
        <dsp:cNvSpPr/>
      </dsp:nvSpPr>
      <dsp:spPr>
        <a:xfrm>
          <a:off x="2632235" y="2995430"/>
          <a:ext cx="2108218" cy="105410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TW" altLang="en-US" sz="3300" kern="1200" dirty="0"/>
            <a:t>會務二</a:t>
          </a:r>
          <a:br>
            <a:rPr lang="en-US" altLang="zh-TW" sz="3300" kern="1200" dirty="0"/>
          </a:br>
          <a:r>
            <a:rPr lang="zh-TW" altLang="en-US" sz="3300" kern="1200" dirty="0">
              <a:latin typeface="Cambria" panose="02040503050406030204" pitchFamily="18" charset="0"/>
              <a:ea typeface="標楷體" panose="03000509000000000000" pitchFamily="65" charset="-120"/>
              <a:cs typeface="Times New Roman" panose="02020603050405020304" pitchFamily="18" charset="0"/>
            </a:rPr>
            <a:t>會務檔倉</a:t>
          </a:r>
          <a:endParaRPr lang="zh-TW" altLang="en-US" sz="3300" kern="1200" dirty="0"/>
        </a:p>
      </dsp:txBody>
      <dsp:txXfrm>
        <a:off x="2632235" y="2995430"/>
        <a:ext cx="2108218" cy="1054109"/>
      </dsp:txXfrm>
    </dsp:sp>
    <dsp:sp modelId="{C197A993-C63D-404D-B116-DC4DAF5CB6BA}">
      <dsp:nvSpPr>
        <dsp:cNvPr id="0" name=""/>
        <dsp:cNvSpPr/>
      </dsp:nvSpPr>
      <dsp:spPr>
        <a:xfrm>
          <a:off x="5183179" y="2995430"/>
          <a:ext cx="2108218" cy="105410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TW" altLang="en-US" sz="3300" kern="1200" dirty="0"/>
            <a:t>會務三</a:t>
          </a:r>
          <a:br>
            <a:rPr lang="en-US" altLang="zh-TW" sz="3300" kern="1200" dirty="0"/>
          </a:br>
          <a:r>
            <a:rPr lang="zh-TW" altLang="en-US" sz="3300" kern="1200" dirty="0">
              <a:latin typeface="Cambria" panose="02040503050406030204" pitchFamily="18" charset="0"/>
              <a:ea typeface="標楷體" panose="03000509000000000000" pitchFamily="65" charset="-120"/>
              <a:cs typeface="Times New Roman" panose="02020603050405020304" pitchFamily="18" charset="0"/>
            </a:rPr>
            <a:t>會務檔倉</a:t>
          </a:r>
          <a:endParaRPr lang="zh-TW" altLang="en-US" sz="3300" kern="1200" dirty="0"/>
        </a:p>
      </dsp:txBody>
      <dsp:txXfrm>
        <a:off x="5183179" y="2995430"/>
        <a:ext cx="2108218" cy="1054109"/>
      </dsp:txXfrm>
    </dsp:sp>
    <dsp:sp modelId="{694F7795-1442-4978-861F-BBECF2BB079A}">
      <dsp:nvSpPr>
        <dsp:cNvPr id="0" name=""/>
        <dsp:cNvSpPr/>
      </dsp:nvSpPr>
      <dsp:spPr>
        <a:xfrm>
          <a:off x="1356763" y="1498595"/>
          <a:ext cx="2108218" cy="1054109"/>
        </a:xfrm>
        <a:prstGeom prst="rect">
          <a:avLst/>
        </a:prstGeom>
        <a:solidFill>
          <a:schemeClr val="accent6">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TW" altLang="en-US" sz="3300" kern="1200" dirty="0"/>
            <a:t>管理者</a:t>
          </a:r>
        </a:p>
      </dsp:txBody>
      <dsp:txXfrm>
        <a:off x="1356763" y="1498595"/>
        <a:ext cx="2108218" cy="10541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D96ED6-FF13-43CE-A1D9-DB5E7EE72ECE}">
      <dsp:nvSpPr>
        <dsp:cNvPr id="0" name=""/>
        <dsp:cNvSpPr/>
      </dsp:nvSpPr>
      <dsp:spPr>
        <a:xfrm>
          <a:off x="2664083" y="945260"/>
          <a:ext cx="174260" cy="713266"/>
        </a:xfrm>
        <a:custGeom>
          <a:avLst/>
          <a:gdLst/>
          <a:ahLst/>
          <a:cxnLst/>
          <a:rect l="0" t="0" r="0" b="0"/>
          <a:pathLst>
            <a:path>
              <a:moveTo>
                <a:pt x="174260" y="0"/>
              </a:moveTo>
              <a:lnTo>
                <a:pt x="174260" y="713266"/>
              </a:lnTo>
              <a:lnTo>
                <a:pt x="0" y="7132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F896B9-6F95-4F5F-A56C-375E2E77778C}">
      <dsp:nvSpPr>
        <dsp:cNvPr id="0" name=""/>
        <dsp:cNvSpPr/>
      </dsp:nvSpPr>
      <dsp:spPr>
        <a:xfrm>
          <a:off x="2838344" y="945260"/>
          <a:ext cx="2008149" cy="1476694"/>
        </a:xfrm>
        <a:custGeom>
          <a:avLst/>
          <a:gdLst/>
          <a:ahLst/>
          <a:cxnLst/>
          <a:rect l="0" t="0" r="0" b="0"/>
          <a:pathLst>
            <a:path>
              <a:moveTo>
                <a:pt x="0" y="0"/>
              </a:moveTo>
              <a:lnTo>
                <a:pt x="0" y="1302434"/>
              </a:lnTo>
              <a:lnTo>
                <a:pt x="2008149" y="1302434"/>
              </a:lnTo>
              <a:lnTo>
                <a:pt x="2008149" y="147669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DC7D65-5F1E-4F70-A3DE-4DADEE1F0868}">
      <dsp:nvSpPr>
        <dsp:cNvPr id="0" name=""/>
        <dsp:cNvSpPr/>
      </dsp:nvSpPr>
      <dsp:spPr>
        <a:xfrm>
          <a:off x="2792624" y="945260"/>
          <a:ext cx="91440" cy="1476694"/>
        </a:xfrm>
        <a:custGeom>
          <a:avLst/>
          <a:gdLst/>
          <a:ahLst/>
          <a:cxnLst/>
          <a:rect l="0" t="0" r="0" b="0"/>
          <a:pathLst>
            <a:path>
              <a:moveTo>
                <a:pt x="45720" y="0"/>
              </a:moveTo>
              <a:lnTo>
                <a:pt x="45720" y="147669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669F35-F8D8-48DC-8457-77426FEB06CC}">
      <dsp:nvSpPr>
        <dsp:cNvPr id="0" name=""/>
        <dsp:cNvSpPr/>
      </dsp:nvSpPr>
      <dsp:spPr>
        <a:xfrm>
          <a:off x="830194" y="945260"/>
          <a:ext cx="2008149" cy="1476694"/>
        </a:xfrm>
        <a:custGeom>
          <a:avLst/>
          <a:gdLst/>
          <a:ahLst/>
          <a:cxnLst/>
          <a:rect l="0" t="0" r="0" b="0"/>
          <a:pathLst>
            <a:path>
              <a:moveTo>
                <a:pt x="2008149" y="0"/>
              </a:moveTo>
              <a:lnTo>
                <a:pt x="2008149" y="1302434"/>
              </a:lnTo>
              <a:lnTo>
                <a:pt x="0" y="1302434"/>
              </a:lnTo>
              <a:lnTo>
                <a:pt x="0" y="147669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027840-2115-472A-90B1-49DE1A96A37A}">
      <dsp:nvSpPr>
        <dsp:cNvPr id="0" name=""/>
        <dsp:cNvSpPr/>
      </dsp:nvSpPr>
      <dsp:spPr>
        <a:xfrm>
          <a:off x="1979461" y="115446"/>
          <a:ext cx="1717764" cy="82981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altLang="zh-TW" sz="2600" kern="1200" dirty="0">
              <a:latin typeface="Cambria" panose="02040503050406030204" pitchFamily="18" charset="0"/>
              <a:ea typeface="標楷體" panose="03000509000000000000" pitchFamily="65" charset="-120"/>
              <a:cs typeface="Times New Roman" panose="02020603050405020304" pitchFamily="18" charset="0"/>
            </a:rPr>
            <a:t>CSQ-GitHub</a:t>
          </a:r>
          <a:r>
            <a:rPr lang="zh-TW" altLang="en-US" sz="2600" kern="1200" dirty="0">
              <a:latin typeface="Cambria" panose="02040503050406030204" pitchFamily="18" charset="0"/>
              <a:ea typeface="標楷體" panose="03000509000000000000" pitchFamily="65" charset="-120"/>
              <a:cs typeface="Times New Roman" panose="02020603050405020304" pitchFamily="18" charset="0"/>
            </a:rPr>
            <a:t>主頁</a:t>
          </a:r>
          <a:endParaRPr lang="zh-TW" altLang="en-US" sz="2600" kern="1200" dirty="0"/>
        </a:p>
      </dsp:txBody>
      <dsp:txXfrm>
        <a:off x="1979461" y="115446"/>
        <a:ext cx="1717764" cy="829813"/>
      </dsp:txXfrm>
    </dsp:sp>
    <dsp:sp modelId="{C9B9BA4D-3B94-4FD9-A53D-95AD7EB19C53}">
      <dsp:nvSpPr>
        <dsp:cNvPr id="0" name=""/>
        <dsp:cNvSpPr/>
      </dsp:nvSpPr>
      <dsp:spPr>
        <a:xfrm>
          <a:off x="381" y="2421955"/>
          <a:ext cx="1659627" cy="82981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TW" altLang="en-US" sz="2600" kern="1200" dirty="0"/>
            <a:t>會務一</a:t>
          </a:r>
          <a:br>
            <a:rPr lang="en-US" altLang="zh-TW" sz="2600" kern="1200" dirty="0"/>
          </a:br>
          <a:r>
            <a:rPr lang="zh-TW" altLang="en-US" sz="2600" kern="1200" dirty="0">
              <a:latin typeface="Cambria" panose="02040503050406030204" pitchFamily="18" charset="0"/>
              <a:ea typeface="標楷體" panose="03000509000000000000" pitchFamily="65" charset="-120"/>
              <a:cs typeface="Times New Roman" panose="02020603050405020304" pitchFamily="18" charset="0"/>
            </a:rPr>
            <a:t>會務檔倉</a:t>
          </a:r>
          <a:endParaRPr lang="zh-TW" altLang="en-US" sz="2600" kern="1200" dirty="0"/>
        </a:p>
      </dsp:txBody>
      <dsp:txXfrm>
        <a:off x="381" y="2421955"/>
        <a:ext cx="1659627" cy="829813"/>
      </dsp:txXfrm>
    </dsp:sp>
    <dsp:sp modelId="{355951D4-4505-497D-B6D8-16F12CA725A5}">
      <dsp:nvSpPr>
        <dsp:cNvPr id="0" name=""/>
        <dsp:cNvSpPr/>
      </dsp:nvSpPr>
      <dsp:spPr>
        <a:xfrm>
          <a:off x="2008530" y="2421955"/>
          <a:ext cx="1659627" cy="82981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TW" altLang="en-US" sz="2600" kern="1200" dirty="0"/>
            <a:t>會務二</a:t>
          </a:r>
          <a:br>
            <a:rPr lang="en-US" altLang="zh-TW" sz="2600" kern="1200" dirty="0"/>
          </a:br>
          <a:r>
            <a:rPr lang="zh-TW" altLang="en-US" sz="2600" kern="1200" dirty="0">
              <a:latin typeface="Cambria" panose="02040503050406030204" pitchFamily="18" charset="0"/>
              <a:ea typeface="標楷體" panose="03000509000000000000" pitchFamily="65" charset="-120"/>
              <a:cs typeface="Times New Roman" panose="02020603050405020304" pitchFamily="18" charset="0"/>
            </a:rPr>
            <a:t>會務檔倉</a:t>
          </a:r>
          <a:endParaRPr lang="zh-TW" altLang="en-US" sz="2600" kern="1200" dirty="0"/>
        </a:p>
      </dsp:txBody>
      <dsp:txXfrm>
        <a:off x="2008530" y="2421955"/>
        <a:ext cx="1659627" cy="829813"/>
      </dsp:txXfrm>
    </dsp:sp>
    <dsp:sp modelId="{C197A993-C63D-404D-B116-DC4DAF5CB6BA}">
      <dsp:nvSpPr>
        <dsp:cNvPr id="0" name=""/>
        <dsp:cNvSpPr/>
      </dsp:nvSpPr>
      <dsp:spPr>
        <a:xfrm>
          <a:off x="4016679" y="2421955"/>
          <a:ext cx="1659627" cy="82981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TW" altLang="en-US" sz="2600" kern="1200" dirty="0"/>
            <a:t>會務三</a:t>
          </a:r>
          <a:br>
            <a:rPr lang="en-US" altLang="zh-TW" sz="2600" kern="1200" dirty="0"/>
          </a:br>
          <a:r>
            <a:rPr lang="zh-TW" altLang="en-US" sz="2600" kern="1200" dirty="0">
              <a:latin typeface="Cambria" panose="02040503050406030204" pitchFamily="18" charset="0"/>
              <a:ea typeface="標楷體" panose="03000509000000000000" pitchFamily="65" charset="-120"/>
              <a:cs typeface="Times New Roman" panose="02020603050405020304" pitchFamily="18" charset="0"/>
            </a:rPr>
            <a:t>會務檔倉</a:t>
          </a:r>
          <a:endParaRPr lang="zh-TW" altLang="en-US" sz="2600" kern="1200" dirty="0"/>
        </a:p>
      </dsp:txBody>
      <dsp:txXfrm>
        <a:off x="4016679" y="2421955"/>
        <a:ext cx="1659627" cy="829813"/>
      </dsp:txXfrm>
    </dsp:sp>
    <dsp:sp modelId="{694F7795-1442-4978-861F-BBECF2BB079A}">
      <dsp:nvSpPr>
        <dsp:cNvPr id="0" name=""/>
        <dsp:cNvSpPr/>
      </dsp:nvSpPr>
      <dsp:spPr>
        <a:xfrm>
          <a:off x="1004455" y="1243619"/>
          <a:ext cx="1659627" cy="829813"/>
        </a:xfrm>
        <a:prstGeom prst="rect">
          <a:avLst/>
        </a:prstGeom>
        <a:solidFill>
          <a:schemeClr val="accent6">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TW" altLang="en-US" sz="2600" kern="1200" dirty="0"/>
            <a:t>管理者</a:t>
          </a:r>
        </a:p>
      </dsp:txBody>
      <dsp:txXfrm>
        <a:off x="1004455" y="1243619"/>
        <a:ext cx="1659627" cy="8298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F896B9-6F95-4F5F-A56C-375E2E77778C}">
      <dsp:nvSpPr>
        <dsp:cNvPr id="0" name=""/>
        <dsp:cNvSpPr/>
      </dsp:nvSpPr>
      <dsp:spPr>
        <a:xfrm>
          <a:off x="2265320" y="1476761"/>
          <a:ext cx="1602730" cy="275312"/>
        </a:xfrm>
        <a:custGeom>
          <a:avLst/>
          <a:gdLst/>
          <a:ahLst/>
          <a:cxnLst/>
          <a:rect l="0" t="0" r="0" b="0"/>
          <a:pathLst>
            <a:path>
              <a:moveTo>
                <a:pt x="0" y="0"/>
              </a:moveTo>
              <a:lnTo>
                <a:pt x="0" y="136232"/>
              </a:lnTo>
              <a:lnTo>
                <a:pt x="1602730" y="136232"/>
              </a:lnTo>
              <a:lnTo>
                <a:pt x="1602730" y="27531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DC7D65-5F1E-4F70-A3DE-4DADEE1F0868}">
      <dsp:nvSpPr>
        <dsp:cNvPr id="0" name=""/>
        <dsp:cNvSpPr/>
      </dsp:nvSpPr>
      <dsp:spPr>
        <a:xfrm>
          <a:off x="2219600" y="1476761"/>
          <a:ext cx="91440" cy="275312"/>
        </a:xfrm>
        <a:custGeom>
          <a:avLst/>
          <a:gdLst/>
          <a:ahLst/>
          <a:cxnLst/>
          <a:rect l="0" t="0" r="0" b="0"/>
          <a:pathLst>
            <a:path>
              <a:moveTo>
                <a:pt x="45720" y="0"/>
              </a:moveTo>
              <a:lnTo>
                <a:pt x="45720" y="27531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669F35-F8D8-48DC-8457-77426FEB06CC}">
      <dsp:nvSpPr>
        <dsp:cNvPr id="0" name=""/>
        <dsp:cNvSpPr/>
      </dsp:nvSpPr>
      <dsp:spPr>
        <a:xfrm>
          <a:off x="662589" y="1476761"/>
          <a:ext cx="1602730" cy="275312"/>
        </a:xfrm>
        <a:custGeom>
          <a:avLst/>
          <a:gdLst/>
          <a:ahLst/>
          <a:cxnLst/>
          <a:rect l="0" t="0" r="0" b="0"/>
          <a:pathLst>
            <a:path>
              <a:moveTo>
                <a:pt x="1602730" y="0"/>
              </a:moveTo>
              <a:lnTo>
                <a:pt x="1602730" y="136232"/>
              </a:lnTo>
              <a:lnTo>
                <a:pt x="0" y="136232"/>
              </a:lnTo>
              <a:lnTo>
                <a:pt x="0" y="27531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027840-2115-472A-90B1-49DE1A96A37A}">
      <dsp:nvSpPr>
        <dsp:cNvPr id="0" name=""/>
        <dsp:cNvSpPr/>
      </dsp:nvSpPr>
      <dsp:spPr>
        <a:xfrm>
          <a:off x="1603035" y="814475"/>
          <a:ext cx="1324570" cy="66228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TW" altLang="en-US" sz="2100" kern="1200" dirty="0"/>
            <a:t>會務</a:t>
          </a:r>
          <a:br>
            <a:rPr lang="en-US" altLang="zh-TW" sz="2100" kern="1200" dirty="0"/>
          </a:br>
          <a:r>
            <a:rPr lang="zh-TW" altLang="en-US" sz="2100" kern="1200" dirty="0">
              <a:latin typeface="Cambria" panose="02040503050406030204" pitchFamily="18" charset="0"/>
              <a:ea typeface="標楷體" panose="03000509000000000000" pitchFamily="65" charset="-120"/>
              <a:cs typeface="Times New Roman" panose="02020603050405020304" pitchFamily="18" charset="0"/>
            </a:rPr>
            <a:t>會務檔倉</a:t>
          </a:r>
          <a:endParaRPr lang="zh-TW" altLang="en-US" sz="2100" kern="1200" dirty="0"/>
        </a:p>
      </dsp:txBody>
      <dsp:txXfrm>
        <a:off x="1603035" y="814475"/>
        <a:ext cx="1324570" cy="662285"/>
      </dsp:txXfrm>
    </dsp:sp>
    <dsp:sp modelId="{C9B9BA4D-3B94-4FD9-A53D-95AD7EB19C53}">
      <dsp:nvSpPr>
        <dsp:cNvPr id="0" name=""/>
        <dsp:cNvSpPr/>
      </dsp:nvSpPr>
      <dsp:spPr>
        <a:xfrm>
          <a:off x="304" y="1752073"/>
          <a:ext cx="1324570" cy="66228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altLang="zh-TW" sz="2100" kern="1200" dirty="0"/>
            <a:t>docs</a:t>
          </a:r>
          <a:endParaRPr lang="zh-TW" altLang="en-US" sz="2100" kern="1200" dirty="0"/>
        </a:p>
      </dsp:txBody>
      <dsp:txXfrm>
        <a:off x="304" y="1752073"/>
        <a:ext cx="1324570" cy="662285"/>
      </dsp:txXfrm>
    </dsp:sp>
    <dsp:sp modelId="{355951D4-4505-497D-B6D8-16F12CA725A5}">
      <dsp:nvSpPr>
        <dsp:cNvPr id="0" name=""/>
        <dsp:cNvSpPr/>
      </dsp:nvSpPr>
      <dsp:spPr>
        <a:xfrm>
          <a:off x="1603035" y="1752073"/>
          <a:ext cx="1324570" cy="66228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altLang="zh-TW" sz="2100" kern="1200" dirty="0"/>
            <a:t>images</a:t>
          </a:r>
          <a:endParaRPr lang="zh-TW" altLang="en-US" sz="2100" kern="1200" dirty="0"/>
        </a:p>
      </dsp:txBody>
      <dsp:txXfrm>
        <a:off x="1603035" y="1752073"/>
        <a:ext cx="1324570" cy="662285"/>
      </dsp:txXfrm>
    </dsp:sp>
    <dsp:sp modelId="{C197A993-C63D-404D-B116-DC4DAF5CB6BA}">
      <dsp:nvSpPr>
        <dsp:cNvPr id="0" name=""/>
        <dsp:cNvSpPr/>
      </dsp:nvSpPr>
      <dsp:spPr>
        <a:xfrm>
          <a:off x="3205765" y="1752073"/>
          <a:ext cx="1324570" cy="66228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altLang="zh-TW" sz="2100" kern="1200" dirty="0"/>
            <a:t>others</a:t>
          </a:r>
          <a:endParaRPr lang="zh-TW" altLang="en-US" sz="2100" kern="1200" dirty="0"/>
        </a:p>
      </dsp:txBody>
      <dsp:txXfrm>
        <a:off x="3205765" y="1752073"/>
        <a:ext cx="1324570" cy="6622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700C37-FCE2-4FEC-B8CB-6A76DAC71575}">
      <dsp:nvSpPr>
        <dsp:cNvPr id="0" name=""/>
        <dsp:cNvSpPr/>
      </dsp:nvSpPr>
      <dsp:spPr>
        <a:xfrm>
          <a:off x="1336739" y="-56019"/>
          <a:ext cx="6542187" cy="6542187"/>
        </a:xfrm>
        <a:prstGeom prst="circularArrow">
          <a:avLst>
            <a:gd name="adj1" fmla="val 5544"/>
            <a:gd name="adj2" fmla="val 330680"/>
            <a:gd name="adj3" fmla="val 15204809"/>
            <a:gd name="adj4" fmla="val 16563873"/>
            <a:gd name="adj5" fmla="val 5757"/>
          </a:avLst>
        </a:prstGeom>
        <a:solidFill>
          <a:schemeClr val="accent4"/>
        </a:solidFill>
        <a:ln w="19050" cap="flat" cmpd="sng" algn="ctr">
          <a:solidFill>
            <a:schemeClr val="lt1"/>
          </a:solidFill>
          <a:prstDash val="solid"/>
          <a:miter lim="800000"/>
        </a:ln>
        <a:effectLst>
          <a:outerShdw blurRad="50800" dist="38100" dir="18900000" algn="bl" rotWithShape="0">
            <a:prstClr val="black">
              <a:alpha val="40000"/>
            </a:prstClr>
          </a:outerShdw>
        </a:effectLst>
      </dsp:spPr>
      <dsp:style>
        <a:lnRef idx="3">
          <a:schemeClr val="lt1"/>
        </a:lnRef>
        <a:fillRef idx="1">
          <a:schemeClr val="accent4"/>
        </a:fillRef>
        <a:effectRef idx="1">
          <a:schemeClr val="accent4"/>
        </a:effectRef>
        <a:fontRef idx="minor">
          <a:schemeClr val="lt1"/>
        </a:fontRef>
      </dsp:style>
    </dsp:sp>
    <dsp:sp modelId="{579873CF-C03D-46F6-A533-86049786F5F5}">
      <dsp:nvSpPr>
        <dsp:cNvPr id="0" name=""/>
        <dsp:cNvSpPr/>
      </dsp:nvSpPr>
      <dsp:spPr>
        <a:xfrm>
          <a:off x="4100361" y="1988"/>
          <a:ext cx="1014944" cy="7127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t>三年一期</a:t>
          </a:r>
          <a:endParaRPr lang="en-US" altLang="zh-TW" sz="1400" kern="1200" dirty="0"/>
        </a:p>
        <a:p>
          <a:pPr marL="0" lvl="0" indent="0" algn="ctr" defTabSz="622300">
            <a:lnSpc>
              <a:spcPct val="90000"/>
            </a:lnSpc>
            <a:spcBef>
              <a:spcPct val="0"/>
            </a:spcBef>
            <a:spcAft>
              <a:spcPct val="35000"/>
            </a:spcAft>
            <a:buNone/>
          </a:pPr>
          <a:r>
            <a:rPr lang="zh-TW" altLang="en-US" sz="1400" kern="1200" dirty="0"/>
            <a:t>認證到期</a:t>
          </a:r>
        </a:p>
      </dsp:txBody>
      <dsp:txXfrm>
        <a:off x="4135154" y="36781"/>
        <a:ext cx="945358" cy="643156"/>
      </dsp:txXfrm>
    </dsp:sp>
    <dsp:sp modelId="{1C81D24F-B23F-470C-AD9E-29C0A242A3DC}">
      <dsp:nvSpPr>
        <dsp:cNvPr id="0" name=""/>
        <dsp:cNvSpPr/>
      </dsp:nvSpPr>
      <dsp:spPr>
        <a:xfrm>
          <a:off x="5443929" y="444866"/>
          <a:ext cx="1344417" cy="7127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t>會員開始</a:t>
          </a:r>
          <a:endParaRPr lang="en-US" altLang="zh-TW" sz="1400" kern="1200" dirty="0"/>
        </a:p>
        <a:p>
          <a:pPr marL="0" lvl="0" indent="0" algn="ctr" defTabSz="622300">
            <a:lnSpc>
              <a:spcPct val="90000"/>
            </a:lnSpc>
            <a:spcBef>
              <a:spcPct val="0"/>
            </a:spcBef>
            <a:spcAft>
              <a:spcPct val="35000"/>
            </a:spcAft>
            <a:buNone/>
          </a:pPr>
          <a:r>
            <a:rPr lang="zh-TW" altLang="en-US" sz="1400" kern="1200" dirty="0"/>
            <a:t>申請認證</a:t>
          </a:r>
        </a:p>
      </dsp:txBody>
      <dsp:txXfrm>
        <a:off x="5478722" y="479659"/>
        <a:ext cx="1274831" cy="643156"/>
      </dsp:txXfrm>
    </dsp:sp>
    <dsp:sp modelId="{F4C8D2A2-D019-48E5-8B6D-3C131A8E6438}">
      <dsp:nvSpPr>
        <dsp:cNvPr id="0" name=""/>
        <dsp:cNvSpPr/>
      </dsp:nvSpPr>
      <dsp:spPr>
        <a:xfrm>
          <a:off x="6267168" y="1632889"/>
          <a:ext cx="1756795" cy="7127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t>會員取得</a:t>
          </a:r>
          <a:endParaRPr lang="en-US" altLang="zh-TW" sz="1400" kern="1200" dirty="0"/>
        </a:p>
        <a:p>
          <a:pPr marL="0" lvl="0" indent="0" algn="ctr" defTabSz="622300">
            <a:lnSpc>
              <a:spcPct val="90000"/>
            </a:lnSpc>
            <a:spcBef>
              <a:spcPct val="0"/>
            </a:spcBef>
            <a:spcAft>
              <a:spcPct val="35000"/>
            </a:spcAft>
            <a:buNone/>
          </a:pPr>
          <a:r>
            <a:rPr lang="zh-TW" altLang="en-US" sz="1400" kern="1200" dirty="0"/>
            <a:t>申請書、說明</a:t>
          </a:r>
        </a:p>
      </dsp:txBody>
      <dsp:txXfrm>
        <a:off x="6301961" y="1667682"/>
        <a:ext cx="1687209" cy="643156"/>
      </dsp:txXfrm>
    </dsp:sp>
    <dsp:sp modelId="{5FA79C89-5A66-433B-BC61-4543FD450AFE}">
      <dsp:nvSpPr>
        <dsp:cNvPr id="0" name=""/>
        <dsp:cNvSpPr/>
      </dsp:nvSpPr>
      <dsp:spPr>
        <a:xfrm>
          <a:off x="6656540" y="3188869"/>
          <a:ext cx="1425484" cy="7127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t>會員建立維護</a:t>
          </a:r>
          <a:endParaRPr lang="en-US" altLang="zh-TW" sz="1400" kern="1200" dirty="0"/>
        </a:p>
        <a:p>
          <a:pPr marL="0" lvl="0" indent="0" algn="ctr" defTabSz="622300">
            <a:lnSpc>
              <a:spcPct val="90000"/>
            </a:lnSpc>
            <a:spcBef>
              <a:spcPct val="0"/>
            </a:spcBef>
            <a:spcAft>
              <a:spcPct val="35000"/>
            </a:spcAft>
            <a:buNone/>
          </a:pPr>
          <a:r>
            <a:rPr lang="zh-TW" altLang="en-US" sz="1400" kern="1200" dirty="0"/>
            <a:t>個人帳戶</a:t>
          </a:r>
        </a:p>
      </dsp:txBody>
      <dsp:txXfrm>
        <a:off x="6691333" y="3223662"/>
        <a:ext cx="1355898" cy="643156"/>
      </dsp:txXfrm>
    </dsp:sp>
    <dsp:sp modelId="{2B2EAF25-5E16-4EA6-87BB-6E70FE38F5F4}">
      <dsp:nvSpPr>
        <dsp:cNvPr id="0" name=""/>
        <dsp:cNvSpPr/>
      </dsp:nvSpPr>
      <dsp:spPr>
        <a:xfrm>
          <a:off x="6003516" y="4618793"/>
          <a:ext cx="1425484" cy="7127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t>轉架學會</a:t>
          </a:r>
          <a:endParaRPr lang="en-US" altLang="zh-TW" sz="1400" kern="1200" dirty="0"/>
        </a:p>
        <a:p>
          <a:pPr marL="0" lvl="0" indent="0" algn="ctr" defTabSz="622300">
            <a:lnSpc>
              <a:spcPct val="90000"/>
            </a:lnSpc>
            <a:spcBef>
              <a:spcPct val="0"/>
            </a:spcBef>
            <a:spcAft>
              <a:spcPct val="35000"/>
            </a:spcAft>
            <a:buNone/>
          </a:pPr>
          <a:r>
            <a:rPr lang="zh-TW" altLang="en-US" sz="1400" kern="1200" dirty="0"/>
            <a:t>範例檔倉</a:t>
          </a:r>
        </a:p>
      </dsp:txBody>
      <dsp:txXfrm>
        <a:off x="6038309" y="4653586"/>
        <a:ext cx="1355898" cy="643156"/>
      </dsp:txXfrm>
    </dsp:sp>
    <dsp:sp modelId="{97663F11-53A1-4479-9BF7-F803ED397692}">
      <dsp:nvSpPr>
        <dsp:cNvPr id="0" name=""/>
        <dsp:cNvSpPr/>
      </dsp:nvSpPr>
      <dsp:spPr>
        <a:xfrm>
          <a:off x="4681081" y="5468670"/>
          <a:ext cx="1425484" cy="7127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t>編修</a:t>
          </a:r>
          <a:r>
            <a:rPr lang="en-US" altLang="zh-TW" sz="1400" kern="1200" dirty="0"/>
            <a:t>GitHub</a:t>
          </a:r>
        </a:p>
        <a:p>
          <a:pPr marL="0" lvl="0" indent="0" algn="ctr" defTabSz="622300">
            <a:lnSpc>
              <a:spcPct val="90000"/>
            </a:lnSpc>
            <a:spcBef>
              <a:spcPct val="0"/>
            </a:spcBef>
            <a:spcAft>
              <a:spcPct val="35000"/>
            </a:spcAft>
            <a:buNone/>
          </a:pPr>
          <a:r>
            <a:rPr lang="zh-TW" altLang="en-US" sz="1400" kern="1200" dirty="0"/>
            <a:t>個人帳戶內容</a:t>
          </a:r>
        </a:p>
      </dsp:txBody>
      <dsp:txXfrm>
        <a:off x="4715874" y="5503463"/>
        <a:ext cx="1355898" cy="643156"/>
      </dsp:txXfrm>
    </dsp:sp>
    <dsp:sp modelId="{0AF00D14-34D9-4672-B76F-E1C597C4ACB1}">
      <dsp:nvSpPr>
        <dsp:cNvPr id="0" name=""/>
        <dsp:cNvSpPr/>
      </dsp:nvSpPr>
      <dsp:spPr>
        <a:xfrm>
          <a:off x="3109101" y="5468670"/>
          <a:ext cx="1425484" cy="7127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t>彙集活動證據</a:t>
          </a:r>
          <a:endParaRPr lang="en-US" altLang="zh-TW" sz="1400" kern="1200" dirty="0"/>
        </a:p>
        <a:p>
          <a:pPr marL="0" lvl="0" indent="0" algn="ctr" defTabSz="622300">
            <a:lnSpc>
              <a:spcPct val="90000"/>
            </a:lnSpc>
            <a:spcBef>
              <a:spcPct val="0"/>
            </a:spcBef>
            <a:spcAft>
              <a:spcPct val="35000"/>
            </a:spcAft>
            <a:buNone/>
          </a:pPr>
          <a:r>
            <a:rPr lang="zh-TW" altLang="en-US" sz="1400" kern="1200" dirty="0"/>
            <a:t>放置帳戶檔倉</a:t>
          </a:r>
        </a:p>
      </dsp:txBody>
      <dsp:txXfrm>
        <a:off x="3143894" y="5503463"/>
        <a:ext cx="1355898" cy="643156"/>
      </dsp:txXfrm>
    </dsp:sp>
    <dsp:sp modelId="{1C2A734F-74F2-40EB-A669-31029BF1387A}">
      <dsp:nvSpPr>
        <dsp:cNvPr id="0" name=""/>
        <dsp:cNvSpPr/>
      </dsp:nvSpPr>
      <dsp:spPr>
        <a:xfrm>
          <a:off x="1664959" y="4618793"/>
          <a:ext cx="1668900" cy="7127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t>提交認證</a:t>
          </a:r>
          <a:endParaRPr lang="en-US" altLang="zh-TW" sz="1400" kern="1200" dirty="0"/>
        </a:p>
        <a:p>
          <a:pPr marL="0" lvl="0" indent="0" algn="ctr" defTabSz="622300">
            <a:lnSpc>
              <a:spcPct val="90000"/>
            </a:lnSpc>
            <a:spcBef>
              <a:spcPct val="0"/>
            </a:spcBef>
            <a:spcAft>
              <a:spcPct val="35000"/>
            </a:spcAft>
            <a:buNone/>
          </a:pPr>
          <a:r>
            <a:rPr lang="zh-TW" altLang="en-US" sz="1400" kern="1200" dirty="0"/>
            <a:t>申請書</a:t>
          </a:r>
        </a:p>
      </dsp:txBody>
      <dsp:txXfrm>
        <a:off x="1699752" y="4653586"/>
        <a:ext cx="1599314" cy="643156"/>
      </dsp:txXfrm>
    </dsp:sp>
    <dsp:sp modelId="{84AB408B-90FD-4104-A86E-89E0C0E444D1}">
      <dsp:nvSpPr>
        <dsp:cNvPr id="0" name=""/>
        <dsp:cNvSpPr/>
      </dsp:nvSpPr>
      <dsp:spPr>
        <a:xfrm>
          <a:off x="1002169" y="3173100"/>
          <a:ext cx="1835881" cy="7127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t>學會委員</a:t>
          </a:r>
          <a:endParaRPr lang="en-US" altLang="zh-TW" sz="1400" kern="1200" dirty="0"/>
        </a:p>
        <a:p>
          <a:pPr marL="0" lvl="0" indent="0" algn="ctr" defTabSz="622300">
            <a:lnSpc>
              <a:spcPct val="90000"/>
            </a:lnSpc>
            <a:spcBef>
              <a:spcPct val="0"/>
            </a:spcBef>
            <a:spcAft>
              <a:spcPct val="35000"/>
            </a:spcAft>
            <a:buNone/>
          </a:pPr>
          <a:r>
            <a:rPr lang="zh-TW" altLang="en-US" sz="1400" kern="1200" dirty="0"/>
            <a:t>審查申請</a:t>
          </a:r>
        </a:p>
      </dsp:txBody>
      <dsp:txXfrm>
        <a:off x="1036962" y="3207893"/>
        <a:ext cx="1766295" cy="643156"/>
      </dsp:txXfrm>
    </dsp:sp>
    <dsp:sp modelId="{7F38A8A7-6DA6-44A3-96D8-04EA129271D4}">
      <dsp:nvSpPr>
        <dsp:cNvPr id="0" name=""/>
        <dsp:cNvSpPr/>
      </dsp:nvSpPr>
      <dsp:spPr>
        <a:xfrm>
          <a:off x="1357358" y="1632889"/>
          <a:ext cx="1425484" cy="7127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t>學會頒發</a:t>
          </a:r>
          <a:endParaRPr lang="en-US" altLang="zh-TW" sz="1400" kern="1200" dirty="0"/>
        </a:p>
        <a:p>
          <a:pPr marL="0" lvl="0" indent="0" algn="ctr" defTabSz="622300">
            <a:lnSpc>
              <a:spcPct val="90000"/>
            </a:lnSpc>
            <a:spcBef>
              <a:spcPct val="0"/>
            </a:spcBef>
            <a:spcAft>
              <a:spcPct val="35000"/>
            </a:spcAft>
            <a:buNone/>
          </a:pPr>
          <a:r>
            <a:rPr lang="zh-TW" altLang="en-US" sz="1400" kern="1200" dirty="0"/>
            <a:t>合格標章</a:t>
          </a:r>
          <a:r>
            <a:rPr lang="en-US" altLang="zh-TW" sz="1400" kern="1200" dirty="0"/>
            <a:t>/</a:t>
          </a:r>
          <a:r>
            <a:rPr lang="zh-TW" altLang="en-US" sz="1400" kern="1200" dirty="0"/>
            <a:t>證書</a:t>
          </a:r>
        </a:p>
      </dsp:txBody>
      <dsp:txXfrm>
        <a:off x="1392151" y="1667682"/>
        <a:ext cx="1355898" cy="643156"/>
      </dsp:txXfrm>
    </dsp:sp>
    <dsp:sp modelId="{FB95FE92-F489-4AE5-BD43-C47572830C86}">
      <dsp:nvSpPr>
        <dsp:cNvPr id="0" name=""/>
        <dsp:cNvSpPr/>
      </dsp:nvSpPr>
      <dsp:spPr>
        <a:xfrm>
          <a:off x="2386787" y="444866"/>
          <a:ext cx="1425484" cy="7127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t>學會公告</a:t>
          </a:r>
          <a:br>
            <a:rPr lang="en-US" altLang="zh-TW" sz="1400" kern="1200" dirty="0"/>
          </a:br>
          <a:r>
            <a:rPr lang="zh-TW" altLang="en-US" sz="1400" kern="1200" dirty="0"/>
            <a:t>人才標章</a:t>
          </a:r>
          <a:r>
            <a:rPr lang="en-US" altLang="zh-TW" sz="1400" kern="1200" dirty="0"/>
            <a:t>/</a:t>
          </a:r>
          <a:r>
            <a:rPr lang="zh-TW" altLang="en-US" sz="1400" kern="1200" dirty="0"/>
            <a:t>證書</a:t>
          </a:r>
        </a:p>
      </dsp:txBody>
      <dsp:txXfrm>
        <a:off x="2421580" y="479659"/>
        <a:ext cx="1355898" cy="6431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BBC3AC-C1EE-471E-8649-883A620F9918}">
      <dsp:nvSpPr>
        <dsp:cNvPr id="0" name=""/>
        <dsp:cNvSpPr/>
      </dsp:nvSpPr>
      <dsp:spPr>
        <a:xfrm>
          <a:off x="3079832" y="1848585"/>
          <a:ext cx="2412143" cy="238921"/>
        </a:xfrm>
        <a:custGeom>
          <a:avLst/>
          <a:gdLst/>
          <a:ahLst/>
          <a:cxnLst/>
          <a:rect l="0" t="0" r="0" b="0"/>
          <a:pathLst>
            <a:path>
              <a:moveTo>
                <a:pt x="0" y="0"/>
              </a:moveTo>
              <a:lnTo>
                <a:pt x="0" y="99376"/>
              </a:lnTo>
              <a:lnTo>
                <a:pt x="2412143" y="99376"/>
              </a:lnTo>
              <a:lnTo>
                <a:pt x="2412143" y="23892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F896B9-6F95-4F5F-A56C-375E2E77778C}">
      <dsp:nvSpPr>
        <dsp:cNvPr id="0" name=""/>
        <dsp:cNvSpPr/>
      </dsp:nvSpPr>
      <dsp:spPr>
        <a:xfrm>
          <a:off x="3079832" y="1848585"/>
          <a:ext cx="804047" cy="238921"/>
        </a:xfrm>
        <a:custGeom>
          <a:avLst/>
          <a:gdLst/>
          <a:ahLst/>
          <a:cxnLst/>
          <a:rect l="0" t="0" r="0" b="0"/>
          <a:pathLst>
            <a:path>
              <a:moveTo>
                <a:pt x="0" y="0"/>
              </a:moveTo>
              <a:lnTo>
                <a:pt x="0" y="99376"/>
              </a:lnTo>
              <a:lnTo>
                <a:pt x="804047" y="99376"/>
              </a:lnTo>
              <a:lnTo>
                <a:pt x="804047" y="23892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DC7D65-5F1E-4F70-A3DE-4DADEE1F0868}">
      <dsp:nvSpPr>
        <dsp:cNvPr id="0" name=""/>
        <dsp:cNvSpPr/>
      </dsp:nvSpPr>
      <dsp:spPr>
        <a:xfrm>
          <a:off x="2275784" y="1848585"/>
          <a:ext cx="804047" cy="238921"/>
        </a:xfrm>
        <a:custGeom>
          <a:avLst/>
          <a:gdLst/>
          <a:ahLst/>
          <a:cxnLst/>
          <a:rect l="0" t="0" r="0" b="0"/>
          <a:pathLst>
            <a:path>
              <a:moveTo>
                <a:pt x="804047" y="0"/>
              </a:moveTo>
              <a:lnTo>
                <a:pt x="804047" y="99376"/>
              </a:lnTo>
              <a:lnTo>
                <a:pt x="0" y="99376"/>
              </a:lnTo>
              <a:lnTo>
                <a:pt x="0" y="23892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669F35-F8D8-48DC-8457-77426FEB06CC}">
      <dsp:nvSpPr>
        <dsp:cNvPr id="0" name=""/>
        <dsp:cNvSpPr/>
      </dsp:nvSpPr>
      <dsp:spPr>
        <a:xfrm>
          <a:off x="667688" y="1848585"/>
          <a:ext cx="2412143" cy="238921"/>
        </a:xfrm>
        <a:custGeom>
          <a:avLst/>
          <a:gdLst/>
          <a:ahLst/>
          <a:cxnLst/>
          <a:rect l="0" t="0" r="0" b="0"/>
          <a:pathLst>
            <a:path>
              <a:moveTo>
                <a:pt x="2412143" y="0"/>
              </a:moveTo>
              <a:lnTo>
                <a:pt x="2412143" y="99376"/>
              </a:lnTo>
              <a:lnTo>
                <a:pt x="0" y="99376"/>
              </a:lnTo>
              <a:lnTo>
                <a:pt x="0" y="23892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027840-2115-472A-90B1-49DE1A96A37A}">
      <dsp:nvSpPr>
        <dsp:cNvPr id="0" name=""/>
        <dsp:cNvSpPr/>
      </dsp:nvSpPr>
      <dsp:spPr>
        <a:xfrm>
          <a:off x="2415330" y="1184082"/>
          <a:ext cx="1329004" cy="664502"/>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latin typeface="Cambria" panose="02040503050406030204" pitchFamily="18" charset="0"/>
              <a:ea typeface="標楷體" panose="03000509000000000000" pitchFamily="65" charset="-120"/>
              <a:cs typeface="Times New Roman" panose="02020603050405020304" pitchFamily="18" charset="0"/>
            </a:rPr>
            <a:t>CSQ-GitHub</a:t>
          </a:r>
          <a:br>
            <a:rPr lang="en-US" altLang="zh-TW" sz="1800" kern="1200" dirty="0">
              <a:latin typeface="Cambria" panose="02040503050406030204" pitchFamily="18" charset="0"/>
              <a:ea typeface="標楷體" panose="03000509000000000000" pitchFamily="65" charset="-120"/>
              <a:cs typeface="Times New Roman" panose="02020603050405020304" pitchFamily="18" charset="0"/>
            </a:rPr>
          </a:br>
          <a:r>
            <a:rPr lang="zh-TW" altLang="en-US" sz="1800" kern="1200" dirty="0">
              <a:latin typeface="Cambria" panose="02040503050406030204" pitchFamily="18" charset="0"/>
              <a:ea typeface="標楷體" panose="03000509000000000000" pitchFamily="65" charset="-120"/>
              <a:cs typeface="Times New Roman" panose="02020603050405020304" pitchFamily="18" charset="0"/>
            </a:rPr>
            <a:t>主頁</a:t>
          </a:r>
          <a:endParaRPr lang="zh-TW" altLang="en-US" sz="1800" kern="1200" dirty="0"/>
        </a:p>
      </dsp:txBody>
      <dsp:txXfrm>
        <a:off x="2415330" y="1184082"/>
        <a:ext cx="1329004" cy="664502"/>
      </dsp:txXfrm>
    </dsp:sp>
    <dsp:sp modelId="{C9B9BA4D-3B94-4FD9-A53D-95AD7EB19C53}">
      <dsp:nvSpPr>
        <dsp:cNvPr id="0" name=""/>
        <dsp:cNvSpPr/>
      </dsp:nvSpPr>
      <dsp:spPr>
        <a:xfrm>
          <a:off x="3186" y="2087507"/>
          <a:ext cx="1329004" cy="66450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TW" altLang="en-US" sz="1800" b="1" kern="1200" dirty="0">
              <a:latin typeface="標楷體" panose="03000509000000000000" pitchFamily="65" charset="-120"/>
              <a:ea typeface="標楷體" panose="03000509000000000000" pitchFamily="65" charset="-120"/>
            </a:rPr>
            <a:t>會務一</a:t>
          </a:r>
          <a:br>
            <a:rPr lang="en-US" altLang="zh-TW" sz="1800" kern="1200" dirty="0">
              <a:latin typeface="標楷體" panose="03000509000000000000" pitchFamily="65" charset="-120"/>
              <a:ea typeface="標楷體" panose="03000509000000000000" pitchFamily="65" charset="-120"/>
            </a:rPr>
          </a:br>
          <a:r>
            <a:rPr lang="zh-TW" altLang="en-US" sz="1800" b="1" kern="1200" dirty="0">
              <a:solidFill>
                <a:prstClr val="white"/>
              </a:solidFill>
              <a:latin typeface="標楷體" panose="03000509000000000000" pitchFamily="65" charset="-120"/>
              <a:ea typeface="標楷體" panose="03000509000000000000" pitchFamily="65" charset="-120"/>
              <a:cs typeface="+mn-cs"/>
            </a:rPr>
            <a:t>會務檔倉</a:t>
          </a:r>
        </a:p>
      </dsp:txBody>
      <dsp:txXfrm>
        <a:off x="3186" y="2087507"/>
        <a:ext cx="1329004" cy="664502"/>
      </dsp:txXfrm>
    </dsp:sp>
    <dsp:sp modelId="{355951D4-4505-497D-B6D8-16F12CA725A5}">
      <dsp:nvSpPr>
        <dsp:cNvPr id="0" name=""/>
        <dsp:cNvSpPr/>
      </dsp:nvSpPr>
      <dsp:spPr>
        <a:xfrm>
          <a:off x="1611282" y="2087507"/>
          <a:ext cx="1329004" cy="66450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1111250">
            <a:lnSpc>
              <a:spcPct val="90000"/>
            </a:lnSpc>
            <a:spcBef>
              <a:spcPct val="0"/>
            </a:spcBef>
            <a:spcAft>
              <a:spcPct val="35000"/>
            </a:spcAft>
            <a:buNone/>
          </a:pPr>
          <a:r>
            <a:rPr lang="zh-TW" altLang="en-US" sz="1800" b="1" kern="1200" dirty="0">
              <a:solidFill>
                <a:prstClr val="white"/>
              </a:solidFill>
              <a:latin typeface="標楷體" panose="03000509000000000000" pitchFamily="65" charset="-120"/>
              <a:ea typeface="標楷體" panose="03000509000000000000" pitchFamily="65" charset="-120"/>
              <a:cs typeface="+mn-cs"/>
            </a:rPr>
            <a:t>會務二</a:t>
          </a:r>
          <a:br>
            <a:rPr lang="en-US" altLang="zh-TW" sz="1800" b="1" kern="1200" dirty="0">
              <a:solidFill>
                <a:prstClr val="white"/>
              </a:solidFill>
              <a:latin typeface="標楷體" panose="03000509000000000000" pitchFamily="65" charset="-120"/>
              <a:ea typeface="標楷體" panose="03000509000000000000" pitchFamily="65" charset="-120"/>
              <a:cs typeface="+mn-cs"/>
            </a:rPr>
          </a:br>
          <a:r>
            <a:rPr lang="zh-TW" altLang="en-US" sz="1800" b="1" kern="1200" dirty="0">
              <a:solidFill>
                <a:prstClr val="white"/>
              </a:solidFill>
              <a:latin typeface="標楷體" panose="03000509000000000000" pitchFamily="65" charset="-120"/>
              <a:ea typeface="標楷體" panose="03000509000000000000" pitchFamily="65" charset="-120"/>
              <a:cs typeface="+mn-cs"/>
            </a:rPr>
            <a:t>會務檔倉</a:t>
          </a:r>
        </a:p>
      </dsp:txBody>
      <dsp:txXfrm>
        <a:off x="1611282" y="2087507"/>
        <a:ext cx="1329004" cy="664502"/>
      </dsp:txXfrm>
    </dsp:sp>
    <dsp:sp modelId="{C197A993-C63D-404D-B116-DC4DAF5CB6BA}">
      <dsp:nvSpPr>
        <dsp:cNvPr id="0" name=""/>
        <dsp:cNvSpPr/>
      </dsp:nvSpPr>
      <dsp:spPr>
        <a:xfrm>
          <a:off x="3219378" y="2087507"/>
          <a:ext cx="1329004" cy="66450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1111250">
            <a:lnSpc>
              <a:spcPct val="90000"/>
            </a:lnSpc>
            <a:spcBef>
              <a:spcPct val="0"/>
            </a:spcBef>
            <a:spcAft>
              <a:spcPct val="35000"/>
            </a:spcAft>
            <a:buNone/>
          </a:pPr>
          <a:r>
            <a:rPr lang="zh-TW" altLang="en-US" sz="1800" b="1" kern="1200" dirty="0">
              <a:solidFill>
                <a:prstClr val="white"/>
              </a:solidFill>
              <a:latin typeface="標楷體" panose="03000509000000000000" pitchFamily="65" charset="-120"/>
              <a:ea typeface="標楷體" panose="03000509000000000000" pitchFamily="65" charset="-120"/>
              <a:cs typeface="+mn-cs"/>
            </a:rPr>
            <a:t>會務三</a:t>
          </a:r>
          <a:br>
            <a:rPr lang="en-US" altLang="zh-TW" sz="1800" b="1" kern="1200" dirty="0">
              <a:solidFill>
                <a:prstClr val="white"/>
              </a:solidFill>
              <a:latin typeface="標楷體" panose="03000509000000000000" pitchFamily="65" charset="-120"/>
              <a:ea typeface="標楷體" panose="03000509000000000000" pitchFamily="65" charset="-120"/>
              <a:cs typeface="+mn-cs"/>
            </a:rPr>
          </a:br>
          <a:r>
            <a:rPr lang="zh-TW" altLang="en-US" sz="1800" b="1" kern="1200" dirty="0">
              <a:solidFill>
                <a:prstClr val="white"/>
              </a:solidFill>
              <a:latin typeface="標楷體" panose="03000509000000000000" pitchFamily="65" charset="-120"/>
              <a:ea typeface="標楷體" panose="03000509000000000000" pitchFamily="65" charset="-120"/>
              <a:cs typeface="+mn-cs"/>
            </a:rPr>
            <a:t>會務檔倉</a:t>
          </a:r>
        </a:p>
      </dsp:txBody>
      <dsp:txXfrm>
        <a:off x="3219378" y="2087507"/>
        <a:ext cx="1329004" cy="664502"/>
      </dsp:txXfrm>
    </dsp:sp>
    <dsp:sp modelId="{BDAFB74A-60F9-4CC9-81B1-8AD3C57D5BC3}">
      <dsp:nvSpPr>
        <dsp:cNvPr id="0" name=""/>
        <dsp:cNvSpPr/>
      </dsp:nvSpPr>
      <dsp:spPr>
        <a:xfrm>
          <a:off x="4827473" y="2087507"/>
          <a:ext cx="1329004" cy="66450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1111250">
            <a:lnSpc>
              <a:spcPct val="90000"/>
            </a:lnSpc>
            <a:spcBef>
              <a:spcPct val="0"/>
            </a:spcBef>
            <a:spcAft>
              <a:spcPct val="35000"/>
            </a:spcAft>
            <a:buNone/>
          </a:pPr>
          <a:r>
            <a:rPr lang="zh-TW" altLang="en-US" sz="1800" b="1" kern="1200" dirty="0">
              <a:solidFill>
                <a:prstClr val="white"/>
              </a:solidFill>
              <a:latin typeface="標楷體" panose="03000509000000000000" pitchFamily="65" charset="-120"/>
              <a:ea typeface="標楷體" panose="03000509000000000000" pitchFamily="65" charset="-120"/>
              <a:cs typeface="+mn-cs"/>
            </a:rPr>
            <a:t>人才再認證</a:t>
          </a:r>
          <a:br>
            <a:rPr lang="en-US" altLang="zh-TW" sz="1800" b="1" kern="1200" dirty="0">
              <a:solidFill>
                <a:prstClr val="white"/>
              </a:solidFill>
              <a:latin typeface="標楷體" panose="03000509000000000000" pitchFamily="65" charset="-120"/>
              <a:ea typeface="標楷體" panose="03000509000000000000" pitchFamily="65" charset="-120"/>
              <a:cs typeface="+mn-cs"/>
            </a:rPr>
          </a:br>
          <a:r>
            <a:rPr lang="zh-TW" altLang="en-US" sz="1800" b="1" kern="1200" dirty="0">
              <a:solidFill>
                <a:prstClr val="white"/>
              </a:solidFill>
              <a:latin typeface="標楷體" panose="03000509000000000000" pitchFamily="65" charset="-120"/>
              <a:ea typeface="標楷體" panose="03000509000000000000" pitchFamily="65" charset="-120"/>
              <a:cs typeface="+mn-cs"/>
            </a:rPr>
            <a:t>範例檔倉</a:t>
          </a:r>
        </a:p>
      </dsp:txBody>
      <dsp:txXfrm>
        <a:off x="4827473" y="2087507"/>
        <a:ext cx="1329004" cy="66450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EB5D7B-9DEA-41D4-9D51-EF1A7F30726A}" type="datetimeFigureOut">
              <a:rPr lang="zh-TW" altLang="en-US" smtClean="0"/>
              <a:t>2022/5/4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1E69EE-4A2B-49DE-91A7-6B0B53BC1CFA}" type="slidenum">
              <a:rPr lang="zh-TW" altLang="en-US" smtClean="0"/>
              <a:t>‹#›</a:t>
            </a:fld>
            <a:endParaRPr lang="zh-TW" altLang="en-US"/>
          </a:p>
        </p:txBody>
      </p:sp>
    </p:spTree>
    <p:extLst>
      <p:ext uri="{BB962C8B-B14F-4D97-AF65-F5344CB8AC3E}">
        <p14:creationId xmlns:p14="http://schemas.microsoft.com/office/powerpoint/2010/main" val="1972031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82762"/>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000" b="1">
                <a:solidFill>
                  <a:schemeClr val="accent2">
                    <a:lumMod val="7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1805E112-EA5C-45DC-803D-7C8307A24BAE}" type="datetime1">
              <a:rPr lang="en-US" altLang="zh-TW" smtClean="0"/>
              <a:t>5/4/2022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06073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8B5C1F2-BDCF-402C-AF3E-03BAC95547E3}" type="datetime1">
              <a:rPr lang="en-US" altLang="zh-TW" smtClean="0"/>
              <a:t>5/4/2022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57862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C104378-A487-45A4-898F-73CD1EDF9791}" type="datetime1">
              <a:rPr lang="en-US" altLang="zh-TW" smtClean="0"/>
              <a:t>5/4/2022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82253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標題及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20BB2-6055-472D-8F92-64593C0C0F1F}"/>
              </a:ext>
            </a:extLst>
          </p:cNvPr>
          <p:cNvSpPr>
            <a:spLocks noGrp="1"/>
          </p:cNvSpPr>
          <p:nvPr>
            <p:ph type="title"/>
          </p:nvPr>
        </p:nvSpPr>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49C1973-6FDB-4647-96C1-61C804B5E575}"/>
              </a:ext>
            </a:extLst>
          </p:cNvPr>
          <p:cNvSpPr>
            <a:spLocks noGrp="1"/>
          </p:cNvSpPr>
          <p:nvPr>
            <p:ph type="body"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FB1828A-1FB4-405E-96A7-426FE0060DD6}"/>
              </a:ext>
            </a:extLst>
          </p:cNvPr>
          <p:cNvSpPr>
            <a:spLocks noGrp="1"/>
          </p:cNvSpPr>
          <p:nvPr>
            <p:ph type="dt" sz="half" idx="10"/>
          </p:nvPr>
        </p:nvSpPr>
        <p:spPr/>
        <p:txBody>
          <a:bodyPr/>
          <a:lstStyle/>
          <a:p>
            <a:fld id="{EA6003FA-0A66-4D84-B9EE-BD6547153A85}" type="datetime1">
              <a:rPr lang="en-US" altLang="zh-TW" smtClean="0"/>
              <a:t>5/4/2022</a:t>
            </a:fld>
            <a:endParaRPr lang="zh-TW" altLang="en-US"/>
          </a:p>
        </p:txBody>
      </p:sp>
      <p:sp>
        <p:nvSpPr>
          <p:cNvPr id="5" name="頁尾版面配置區 4">
            <a:extLst>
              <a:ext uri="{FF2B5EF4-FFF2-40B4-BE49-F238E27FC236}">
                <a16:creationId xmlns:a16="http://schemas.microsoft.com/office/drawing/2014/main" id="{0E3E9755-A314-4317-90C6-7DC6A0606D3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CAACD53-F1FD-429E-BD23-94DB0FDBE22C}"/>
              </a:ext>
            </a:extLst>
          </p:cNvPr>
          <p:cNvSpPr>
            <a:spLocks noGrp="1"/>
          </p:cNvSpPr>
          <p:nvPr>
            <p:ph type="sldNum" sz="quarter" idx="12"/>
          </p:nvPr>
        </p:nvSpPr>
        <p:spPr/>
        <p:txBody>
          <a:bodyPr/>
          <a:lstStyle/>
          <a:p>
            <a:fld id="{90A8D1BA-725A-4846-A700-B10E16125B58}" type="slidenum">
              <a:rPr lang="zh-TW" altLang="en-US" smtClean="0"/>
              <a:t>‹#›</a:t>
            </a:fld>
            <a:endParaRPr lang="zh-TW" altLang="en-US"/>
          </a:p>
        </p:txBody>
      </p:sp>
    </p:spTree>
    <p:extLst>
      <p:ext uri="{BB962C8B-B14F-4D97-AF65-F5344CB8AC3E}">
        <p14:creationId xmlns:p14="http://schemas.microsoft.com/office/powerpoint/2010/main" val="1465748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D76D6A25-4FBA-4247-A3FA-0F12ACB171DD}" type="datetime1">
              <a:rPr lang="en-US" altLang="zh-TW" smtClean="0"/>
              <a:t>5/4/2022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23515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zh-TW" altLang="en-US"/>
              <a:t>按一下以編輯母片標題樣式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b="1">
                <a:solidFill>
                  <a:schemeClr val="accent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a:xfrm>
            <a:off x="8593667" y="6272784"/>
            <a:ext cx="2644309" cy="365125"/>
          </a:xfrm>
        </p:spPr>
        <p:txBody>
          <a:bodyPr/>
          <a:lstStyle>
            <a:lvl1pPr>
              <a:defRPr>
                <a:solidFill>
                  <a:schemeClr val="accent2">
                    <a:lumMod val="50000"/>
                  </a:schemeClr>
                </a:solidFill>
              </a:defRPr>
            </a:lvl1pPr>
          </a:lstStyle>
          <a:p>
            <a:fld id="{58F8F4C6-1245-4C29-A376-11926E077F54}" type="datetime1">
              <a:rPr lang="en-US" altLang="zh-TW" smtClean="0"/>
              <a:t>5/4/2022</a:t>
            </a:fld>
            <a:endParaRPr lang="en-US" dirty="0"/>
          </a:p>
        </p:txBody>
      </p:sp>
      <p:sp>
        <p:nvSpPr>
          <p:cNvPr id="5" name="Footer Placeholder 4"/>
          <p:cNvSpPr>
            <a:spLocks noGrp="1"/>
          </p:cNvSpPr>
          <p:nvPr>
            <p:ph type="ftr" sz="quarter" idx="11"/>
          </p:nvPr>
        </p:nvSpPr>
        <p:spPr>
          <a:xfrm>
            <a:off x="2182708" y="6272784"/>
            <a:ext cx="6327648" cy="365125"/>
          </a:xfrm>
        </p:spPr>
        <p:txBody>
          <a:bodyPr/>
          <a:lstStyle>
            <a:lvl1pPr>
              <a:defRPr>
                <a:solidFill>
                  <a:schemeClr val="accent2">
                    <a:lumMod val="50000"/>
                  </a:schemeClr>
                </a:solidFill>
              </a:defRPr>
            </a:lvl1p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7723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F78E3FD3-7561-43D9-ACA2-31B7E3EC9373}" type="datetime1">
              <a:rPr lang="en-US" altLang="zh-TW" smtClean="0"/>
              <a:t>5/4/2022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94690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9A545A5A-A93F-4003-BF81-3D1E7B4C3A9B}" type="datetime1">
              <a:rPr lang="en-US" altLang="zh-TW" smtClean="0"/>
              <a:t>5/4/2022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74167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BA3D4C97-E066-45A6-A3BB-898B03A29E59}" type="datetime1">
              <a:rPr lang="en-US" altLang="zh-TW" smtClean="0"/>
              <a:t>5/4/2022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07225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7FCE16-F939-4DBF-B31E-9D282044E9BA}" type="datetime1">
              <a:rPr lang="en-US" altLang="zh-TW" smtClean="0"/>
              <a:t>5/4/2022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4619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3DFDFEA2-30D7-40B2-A54D-1C8C8BFB860F}" type="datetime1">
              <a:rPr lang="en-US" altLang="zh-TW" smtClean="0"/>
              <a:t>5/4/2022</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80112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lvl1pPr>
              <a:defRPr>
                <a:solidFill>
                  <a:schemeClr val="accent2">
                    <a:lumMod val="75000"/>
                  </a:schemeClr>
                </a:solidFill>
              </a:defRPr>
            </a:lvl1pPr>
          </a:lstStyle>
          <a:p>
            <a:fld id="{5CC77E1D-5457-4291-A2F2-33D0990108C4}" type="datetime1">
              <a:rPr lang="en-US" altLang="zh-TW" smtClean="0"/>
              <a:t>5/4/2022</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46347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accent2">
                    <a:lumMod val="50000"/>
                  </a:schemeClr>
                </a:solidFill>
              </a:defRPr>
            </a:lvl1pPr>
          </a:lstStyle>
          <a:p>
            <a:fld id="{96754261-3CC9-4731-B1A9-871FD8AC6C99}" type="datetime1">
              <a:rPr lang="en-US" altLang="zh-TW" smtClean="0"/>
              <a:t>5/4/2022</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accent2">
                    <a:lumMod val="50000"/>
                  </a:schemeClr>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2">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76778185"/>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Lst>
  <p:hf hdr="0" ftr="0" dt="0"/>
  <p:txStyles>
    <p:titleStyle>
      <a:lvl1pPr algn="l" defTabSz="914400" rtl="0" eaLnBrk="1" latinLnBrk="0" hangingPunct="1">
        <a:lnSpc>
          <a:spcPct val="90000"/>
        </a:lnSpc>
        <a:spcBef>
          <a:spcPct val="0"/>
        </a:spcBef>
        <a:buNone/>
        <a:defRPr sz="4800" b="1" kern="1200" cap="none"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hyperlink" Target="https://smartomaizu.com/wallpapers/sozai/384.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svg"/></Relationships>
</file>

<file path=ppt/slides/_rels/slide1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hyperlink" Target="https://smartomaizu.com/wallpapers/sozai/384.html"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hyperlink" Target="https://docs.github.com/en/github/writing-on-github/getting-started-with-writing-and-formatting-on-github/basic-writing-and-formatting-syntax"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1.png"/><Relationship Id="rId1" Type="http://schemas.openxmlformats.org/officeDocument/2006/relationships/slideLayout" Target="../slideLayouts/slideLayout12.xml"/><Relationship Id="rId5" Type="http://schemas.openxmlformats.org/officeDocument/2006/relationships/hyperlink" Target="https://smartomaizu.com/wallpapers/sozai/384.html" TargetMode="External"/><Relationship Id="rId4" Type="http://schemas.microsoft.com/office/2007/relationships/hdphoto" Target="../media/hdphoto5.wdp"/></Relationships>
</file>

<file path=ppt/slides/_rels/slide25.xml.rels><?xml version="1.0" encoding="UTF-8" standalone="yes"?>
<Relationships xmlns="http://schemas.openxmlformats.org/package/2006/relationships"><Relationship Id="rId3" Type="http://schemas.openxmlformats.org/officeDocument/2006/relationships/hyperlink" Target="https://reurl.cc/vg90Zj" TargetMode="External"/><Relationship Id="rId2" Type="http://schemas.openxmlformats.org/officeDocument/2006/relationships/hyperlink" Target="https://docs.github.com/en/github/writing-on-github/getting-started-with-writing-and-formatting-on-github/basic-writing-and-formatting-syntax" TargetMode="Externa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www.csq.org.tw/mp.asp" TargetMode="External"/><Relationship Id="rId7" Type="http://schemas.openxmlformats.org/officeDocument/2006/relationships/image" Target="../media/image62.png"/><Relationship Id="rId2" Type="http://schemas.openxmlformats.org/officeDocument/2006/relationships/hyperlink" Target="https://pages.github.com/" TargetMode="Externa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hyperlink" Target="https://forms.gle/UihEsMfQ2VbKbzNk6"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i2.wp.com/www.spaceadvisor.com/blog/wp-content/uploads/2018/08/animal-corgi-dog-58997.jpg" TargetMode="External"/><Relationship Id="rId1" Type="http://schemas.openxmlformats.org/officeDocument/2006/relationships/slideLayout" Target="../slideLayouts/slideLayout12.xml"/><Relationship Id="rId5" Type="http://schemas.openxmlformats.org/officeDocument/2006/relationships/image" Target="../media/image71.jpeg"/><Relationship Id="rId4" Type="http://schemas.microsoft.com/office/2007/relationships/hdphoto" Target="../media/hdphoto6.wdp"/></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7.png"/><Relationship Id="rId7" Type="http://schemas.microsoft.com/office/2007/relationships/hdphoto" Target="../media/hdphoto8.wdp"/><Relationship Id="rId2" Type="http://schemas.openxmlformats.org/officeDocument/2006/relationships/hyperlink" Target="https://reurl.cc/2o5zqv" TargetMode="External"/><Relationship Id="rId1" Type="http://schemas.openxmlformats.org/officeDocument/2006/relationships/slideLayout" Target="../slideLayouts/slideLayout12.xml"/><Relationship Id="rId6" Type="http://schemas.openxmlformats.org/officeDocument/2006/relationships/image" Target="../media/image79.png"/><Relationship Id="rId5" Type="http://schemas.microsoft.com/office/2007/relationships/hdphoto" Target="../media/hdphoto7.wdp"/><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2.xml"/><Relationship Id="rId4" Type="http://schemas.microsoft.com/office/2007/relationships/hdphoto" Target="../media/hdphoto9.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reurl.cc/dxKL48" TargetMode="External"/><Relationship Id="rId2" Type="http://schemas.openxmlformats.org/officeDocument/2006/relationships/hyperlink" Target="https://reurl.cc/zWml9N" TargetMode="External"/><Relationship Id="rId1" Type="http://schemas.openxmlformats.org/officeDocument/2006/relationships/slideLayout" Target="../slideLayouts/slideLayout12.xml"/><Relationship Id="rId4" Type="http://schemas.openxmlformats.org/officeDocument/2006/relationships/hyperlink" Target="https://forms.gle/zvY1jP2i3upRYN8D7"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2.xml"/><Relationship Id="rId4" Type="http://schemas.openxmlformats.org/officeDocument/2006/relationships/image" Target="../media/image8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88.png"/><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github.com/Fadawan/Certification" TargetMode="Externa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github.com/Fadawan/Certification/tree/main/Docs" TargetMode="External"/><Relationship Id="rId1" Type="http://schemas.openxmlformats.org/officeDocument/2006/relationships/slideLayout" Target="../slideLayouts/slideLayout12.xml"/><Relationship Id="rId4" Type="http://schemas.openxmlformats.org/officeDocument/2006/relationships/image" Target="../media/image92.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github.com/Fadawan/Docs" TargetMode="External"/><Relationship Id="rId1" Type="http://schemas.openxmlformats.org/officeDocument/2006/relationships/slideLayout" Target="../slideLayouts/slideLayout1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Fadawan/Certification" TargetMode="External"/><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hyperlink" Target="http://www.csq.org.tw/ct.asp?xItem=4325&amp;CtNode=42" TargetMode="External"/><Relationship Id="rId2" Type="http://schemas.openxmlformats.org/officeDocument/2006/relationships/hyperlink" Target="https://github.com/Fadawan/testweb" TargetMode="External"/><Relationship Id="rId1" Type="http://schemas.openxmlformats.org/officeDocument/2006/relationships/slideLayout" Target="../slideLayouts/slideLayout12.xml"/><Relationship Id="rId4" Type="http://schemas.openxmlformats.org/officeDocument/2006/relationships/image" Target="../media/image10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accounts.google.com/signup/v2/webcreateaccount?flowName=GlifWebSignIn&amp;flowEntry=SignUp" TargetMode="Externa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 TargetMode="Externa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0D66E4-1E87-4EB9-8DDF-7E8286C8B3A7}"/>
              </a:ext>
            </a:extLst>
          </p:cNvPr>
          <p:cNvSpPr>
            <a:spLocks noGrp="1"/>
          </p:cNvSpPr>
          <p:nvPr>
            <p:ph type="ctrTitle"/>
          </p:nvPr>
        </p:nvSpPr>
        <p:spPr/>
        <p:txBody>
          <a:bodyPr/>
          <a:lstStyle/>
          <a:p>
            <a:r>
              <a:rPr lang="zh-TW" altLang="en-US" dirty="0"/>
              <a:t>利用</a:t>
            </a:r>
            <a:r>
              <a:rPr lang="en-US" altLang="zh-TW" dirty="0"/>
              <a:t>GitHub</a:t>
            </a:r>
            <a:r>
              <a:rPr lang="zh-TW" altLang="en-US" dirty="0"/>
              <a:t>網站</a:t>
            </a:r>
            <a:br>
              <a:rPr lang="en-US" altLang="zh-TW" dirty="0"/>
            </a:br>
            <a:r>
              <a:rPr lang="zh-TW" altLang="en-US" dirty="0"/>
              <a:t>建立自己的網頁</a:t>
            </a:r>
          </a:p>
        </p:txBody>
      </p:sp>
      <p:sp>
        <p:nvSpPr>
          <p:cNvPr id="3" name="副標題 2">
            <a:extLst>
              <a:ext uri="{FF2B5EF4-FFF2-40B4-BE49-F238E27FC236}">
                <a16:creationId xmlns:a16="http://schemas.microsoft.com/office/drawing/2014/main" id="{5D534335-4181-4364-81C3-82272F8AB705}"/>
              </a:ext>
            </a:extLst>
          </p:cNvPr>
          <p:cNvSpPr>
            <a:spLocks noGrp="1"/>
          </p:cNvSpPr>
          <p:nvPr>
            <p:ph type="subTitle" idx="1"/>
          </p:nvPr>
        </p:nvSpPr>
        <p:spPr/>
        <p:txBody>
          <a:bodyPr/>
          <a:lstStyle/>
          <a:p>
            <a:r>
              <a:rPr lang="en-US" altLang="zh-TW" dirty="0"/>
              <a:t>By </a:t>
            </a:r>
            <a:r>
              <a:rPr lang="zh-TW" altLang="en-US" dirty="0"/>
              <a:t>陳文舟</a:t>
            </a:r>
          </a:p>
        </p:txBody>
      </p:sp>
      <p:sp>
        <p:nvSpPr>
          <p:cNvPr id="4" name="矩形 6">
            <a:extLst>
              <a:ext uri="{FF2B5EF4-FFF2-40B4-BE49-F238E27FC236}">
                <a16:creationId xmlns:a16="http://schemas.microsoft.com/office/drawing/2014/main" id="{29CB8734-C9E3-40E8-8CC2-291139EBCD66}"/>
              </a:ext>
            </a:extLst>
          </p:cNvPr>
          <p:cNvSpPr/>
          <p:nvPr/>
        </p:nvSpPr>
        <p:spPr>
          <a:xfrm>
            <a:off x="174441" y="238126"/>
            <a:ext cx="8000908" cy="707886"/>
          </a:xfrm>
          <a:prstGeom prst="rect">
            <a:avLst/>
          </a:prstGeom>
        </p:spPr>
        <p:txBody>
          <a:bodyPr wrap="none">
            <a:spAutoFit/>
          </a:bodyPr>
          <a:lstStyle>
            <a:defPPr>
              <a:defRPr lang="zh-TW"/>
            </a:defPPr>
            <a:lvl1pPr algn="l" rtl="0" eaLnBrk="0" fontAlgn="base" hangingPunct="0">
              <a:spcBef>
                <a:spcPct val="0"/>
              </a:spcBef>
              <a:spcAft>
                <a:spcPct val="0"/>
              </a:spcAft>
              <a:defRPr kumimoji="1" sz="1600" kern="1200">
                <a:solidFill>
                  <a:srgbClr val="0C0D1A"/>
                </a:solidFill>
                <a:latin typeface="Tahoma" panose="020B0604030504040204" pitchFamily="34" charset="0"/>
                <a:ea typeface="文鼎中粗隸" pitchFamily="49" charset="-120"/>
                <a:cs typeface="+mn-cs"/>
              </a:defRPr>
            </a:lvl1pPr>
            <a:lvl2pPr marL="457200" algn="l" rtl="0" eaLnBrk="0" fontAlgn="base" hangingPunct="0">
              <a:spcBef>
                <a:spcPct val="0"/>
              </a:spcBef>
              <a:spcAft>
                <a:spcPct val="0"/>
              </a:spcAft>
              <a:defRPr kumimoji="1" sz="1600" kern="1200">
                <a:solidFill>
                  <a:srgbClr val="0C0D1A"/>
                </a:solidFill>
                <a:latin typeface="Tahoma" panose="020B0604030504040204" pitchFamily="34" charset="0"/>
                <a:ea typeface="文鼎中粗隸" pitchFamily="49" charset="-120"/>
                <a:cs typeface="+mn-cs"/>
              </a:defRPr>
            </a:lvl2pPr>
            <a:lvl3pPr marL="914400" algn="l" rtl="0" eaLnBrk="0" fontAlgn="base" hangingPunct="0">
              <a:spcBef>
                <a:spcPct val="0"/>
              </a:spcBef>
              <a:spcAft>
                <a:spcPct val="0"/>
              </a:spcAft>
              <a:defRPr kumimoji="1" sz="1600" kern="1200">
                <a:solidFill>
                  <a:srgbClr val="0C0D1A"/>
                </a:solidFill>
                <a:latin typeface="Tahoma" panose="020B0604030504040204" pitchFamily="34" charset="0"/>
                <a:ea typeface="文鼎中粗隸" pitchFamily="49" charset="-120"/>
                <a:cs typeface="+mn-cs"/>
              </a:defRPr>
            </a:lvl3pPr>
            <a:lvl4pPr marL="1371600" algn="l" rtl="0" eaLnBrk="0" fontAlgn="base" hangingPunct="0">
              <a:spcBef>
                <a:spcPct val="0"/>
              </a:spcBef>
              <a:spcAft>
                <a:spcPct val="0"/>
              </a:spcAft>
              <a:defRPr kumimoji="1" sz="1600" kern="1200">
                <a:solidFill>
                  <a:srgbClr val="0C0D1A"/>
                </a:solidFill>
                <a:latin typeface="Tahoma" panose="020B0604030504040204" pitchFamily="34" charset="0"/>
                <a:ea typeface="文鼎中粗隸" pitchFamily="49" charset="-120"/>
                <a:cs typeface="+mn-cs"/>
              </a:defRPr>
            </a:lvl4pPr>
            <a:lvl5pPr marL="1828800" algn="l" rtl="0" eaLnBrk="0" fontAlgn="base" hangingPunct="0">
              <a:spcBef>
                <a:spcPct val="0"/>
              </a:spcBef>
              <a:spcAft>
                <a:spcPct val="0"/>
              </a:spcAft>
              <a:defRPr kumimoji="1" sz="1600" kern="1200">
                <a:solidFill>
                  <a:srgbClr val="0C0D1A"/>
                </a:solidFill>
                <a:latin typeface="Tahoma" panose="020B0604030504040204" pitchFamily="34" charset="0"/>
                <a:ea typeface="文鼎中粗隸" pitchFamily="49" charset="-120"/>
                <a:cs typeface="+mn-cs"/>
              </a:defRPr>
            </a:lvl5pPr>
            <a:lvl6pPr marL="2286000" algn="l" defTabSz="914400" rtl="0" eaLnBrk="1" latinLnBrk="0" hangingPunct="1">
              <a:defRPr kumimoji="1" sz="1600" kern="1200">
                <a:solidFill>
                  <a:srgbClr val="0C0D1A"/>
                </a:solidFill>
                <a:latin typeface="Tahoma" panose="020B0604030504040204" pitchFamily="34" charset="0"/>
                <a:ea typeface="文鼎中粗隸" pitchFamily="49" charset="-120"/>
                <a:cs typeface="+mn-cs"/>
              </a:defRPr>
            </a:lvl6pPr>
            <a:lvl7pPr marL="2743200" algn="l" defTabSz="914400" rtl="0" eaLnBrk="1" latinLnBrk="0" hangingPunct="1">
              <a:defRPr kumimoji="1" sz="1600" kern="1200">
                <a:solidFill>
                  <a:srgbClr val="0C0D1A"/>
                </a:solidFill>
                <a:latin typeface="Tahoma" panose="020B0604030504040204" pitchFamily="34" charset="0"/>
                <a:ea typeface="文鼎中粗隸" pitchFamily="49" charset="-120"/>
                <a:cs typeface="+mn-cs"/>
              </a:defRPr>
            </a:lvl7pPr>
            <a:lvl8pPr marL="3200400" algn="l" defTabSz="914400" rtl="0" eaLnBrk="1" latinLnBrk="0" hangingPunct="1">
              <a:defRPr kumimoji="1" sz="1600" kern="1200">
                <a:solidFill>
                  <a:srgbClr val="0C0D1A"/>
                </a:solidFill>
                <a:latin typeface="Tahoma" panose="020B0604030504040204" pitchFamily="34" charset="0"/>
                <a:ea typeface="文鼎中粗隸" pitchFamily="49" charset="-120"/>
                <a:cs typeface="+mn-cs"/>
              </a:defRPr>
            </a:lvl8pPr>
            <a:lvl9pPr marL="3657600" algn="l" defTabSz="914400" rtl="0" eaLnBrk="1" latinLnBrk="0" hangingPunct="1">
              <a:defRPr kumimoji="1" sz="1600" kern="1200">
                <a:solidFill>
                  <a:srgbClr val="0C0D1A"/>
                </a:solidFill>
                <a:latin typeface="Tahoma" panose="020B0604030504040204" pitchFamily="34" charset="0"/>
                <a:ea typeface="文鼎中粗隸" pitchFamily="49" charset="-120"/>
                <a:cs typeface="+mn-cs"/>
              </a:defRPr>
            </a:lvl9pPr>
          </a:lstStyle>
          <a:p>
            <a:r>
              <a:rPr lang="zh-TW" altLang="zh-TW" sz="4000" b="1" dirty="0">
                <a:solidFill>
                  <a:schemeClr val="tx2">
                    <a:lumMod val="60000"/>
                    <a:lumOff val="40000"/>
                  </a:schemeClr>
                </a:solidFill>
                <a:ea typeface="標楷體" panose="03000509000000000000" pitchFamily="65" charset="-120"/>
              </a:rPr>
              <a:t>中華民國品質學會</a:t>
            </a:r>
            <a:r>
              <a:rPr lang="en-US" altLang="zh-TW" sz="4000" b="1" dirty="0">
                <a:solidFill>
                  <a:schemeClr val="tx2">
                    <a:lumMod val="60000"/>
                    <a:lumOff val="40000"/>
                  </a:schemeClr>
                </a:solidFill>
                <a:latin typeface="Cambria" panose="02040503050406030204" pitchFamily="18" charset="0"/>
                <a:ea typeface="Cambria" panose="02040503050406030204" pitchFamily="18" charset="0"/>
              </a:rPr>
              <a:t>GitHub</a:t>
            </a:r>
            <a:r>
              <a:rPr lang="zh-TW" altLang="en-US" sz="4000" b="1" dirty="0">
                <a:solidFill>
                  <a:schemeClr val="tx2">
                    <a:lumMod val="60000"/>
                    <a:lumOff val="40000"/>
                  </a:schemeClr>
                </a:solidFill>
                <a:ea typeface="標楷體" panose="03000509000000000000" pitchFamily="65" charset="-120"/>
              </a:rPr>
              <a:t>培訓課程</a:t>
            </a:r>
            <a:endParaRPr lang="zh-TW" altLang="en-US" sz="4000" dirty="0">
              <a:solidFill>
                <a:schemeClr val="tx2">
                  <a:lumMod val="60000"/>
                  <a:lumOff val="40000"/>
                </a:schemeClr>
              </a:solidFill>
            </a:endParaRPr>
          </a:p>
        </p:txBody>
      </p:sp>
      <p:sp>
        <p:nvSpPr>
          <p:cNvPr id="6" name="TextBox 5">
            <a:extLst>
              <a:ext uri="{FF2B5EF4-FFF2-40B4-BE49-F238E27FC236}">
                <a16:creationId xmlns:a16="http://schemas.microsoft.com/office/drawing/2014/main" id="{D630BAD0-A6BC-4371-BB5D-12FEE09FA3CA}"/>
              </a:ext>
            </a:extLst>
          </p:cNvPr>
          <p:cNvSpPr txBox="1"/>
          <p:nvPr/>
        </p:nvSpPr>
        <p:spPr>
          <a:xfrm>
            <a:off x="8734784" y="330459"/>
            <a:ext cx="1649542" cy="523220"/>
          </a:xfrm>
          <a:prstGeom prst="rect">
            <a:avLst/>
          </a:prstGeom>
          <a:noFill/>
        </p:spPr>
        <p:txBody>
          <a:bodyPr wrap="square">
            <a:spAutoFit/>
          </a:bodyPr>
          <a:lstStyle/>
          <a:p>
            <a:pPr algn="ctr"/>
            <a:r>
              <a:rPr lang="en-US" altLang="zh-TW" sz="2800" dirty="0"/>
              <a:t>– </a:t>
            </a:r>
            <a:r>
              <a:rPr lang="zh-TW" altLang="en-US" sz="2800" dirty="0"/>
              <a:t>會務 </a:t>
            </a:r>
            <a:r>
              <a:rPr lang="en-US" altLang="zh-TW" sz="2800" dirty="0"/>
              <a:t>– </a:t>
            </a:r>
            <a:endParaRPr lang="zh-TW" altLang="en-US" sz="2800" dirty="0"/>
          </a:p>
        </p:txBody>
      </p:sp>
    </p:spTree>
    <p:extLst>
      <p:ext uri="{BB962C8B-B14F-4D97-AF65-F5344CB8AC3E}">
        <p14:creationId xmlns:p14="http://schemas.microsoft.com/office/powerpoint/2010/main" val="2990776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6936677F-8FEB-408C-999F-D06C733985F7}"/>
              </a:ext>
            </a:extLst>
          </p:cNvPr>
          <p:cNvPicPr>
            <a:picLocks noChangeAspect="1"/>
          </p:cNvPicPr>
          <p:nvPr/>
        </p:nvPicPr>
        <p:blipFill>
          <a:blip r:embed="rId2"/>
          <a:stretch>
            <a:fillRect/>
          </a:stretch>
        </p:blipFill>
        <p:spPr>
          <a:xfrm>
            <a:off x="7040286" y="0"/>
            <a:ext cx="4862405" cy="6858000"/>
          </a:xfrm>
          <a:prstGeom prst="rect">
            <a:avLst/>
          </a:prstGeom>
          <a:ln>
            <a:noFill/>
          </a:ln>
          <a:effectLst>
            <a:outerShdw blurRad="292100" dist="139700" dir="2700000" algn="tl" rotWithShape="0">
              <a:srgbClr val="333333">
                <a:alpha val="65000"/>
              </a:srgbClr>
            </a:outerShdw>
          </a:effectLst>
        </p:spPr>
      </p:pic>
      <p:sp>
        <p:nvSpPr>
          <p:cNvPr id="2" name="標題 1">
            <a:extLst>
              <a:ext uri="{FF2B5EF4-FFF2-40B4-BE49-F238E27FC236}">
                <a16:creationId xmlns:a16="http://schemas.microsoft.com/office/drawing/2014/main" id="{17108F3C-84CC-409F-9BE6-1D24E3E5354D}"/>
              </a:ext>
            </a:extLst>
          </p:cNvPr>
          <p:cNvSpPr>
            <a:spLocks noGrp="1"/>
          </p:cNvSpPr>
          <p:nvPr>
            <p:ph type="title"/>
          </p:nvPr>
        </p:nvSpPr>
        <p:spPr>
          <a:xfrm>
            <a:off x="696897" y="483289"/>
            <a:ext cx="10058400" cy="1609344"/>
          </a:xfrm>
        </p:spPr>
        <p:txBody>
          <a:bodyPr/>
          <a:lstStyle/>
          <a:p>
            <a:r>
              <a:rPr lang="zh-TW" altLang="en-US" b="0" i="0" u="none" strike="noStrike" kern="1200" baseline="0" dirty="0">
                <a:solidFill>
                  <a:srgbClr val="000000"/>
                </a:solidFill>
                <a:latin typeface="Calibri" panose="020F0502020204030204" pitchFamily="34" charset="0"/>
                <a:ea typeface="新細明體" panose="02020500000000000000" pitchFamily="18" charset="-120"/>
              </a:rPr>
              <a:t>建立</a:t>
            </a:r>
            <a:r>
              <a:rPr lang="zh-TW" altLang="en-US" b="0" i="0" u="none" strike="noStrike" kern="1200" baseline="0" dirty="0">
                <a:solidFill>
                  <a:schemeClr val="tx1"/>
                </a:solidFill>
                <a:latin typeface="Calibri" panose="020F0502020204030204" pitchFamily="34" charset="0"/>
                <a:ea typeface="新細明體" panose="02020500000000000000" pitchFamily="18" charset="-120"/>
              </a:rPr>
              <a:t>會務</a:t>
            </a:r>
            <a:r>
              <a:rPr lang="zh-TW" altLang="en-US" b="0" i="0" u="none" strike="noStrike" kern="1200" baseline="0" dirty="0">
                <a:solidFill>
                  <a:srgbClr val="000000"/>
                </a:solidFill>
                <a:latin typeface="Calibri" panose="020F0502020204030204" pitchFamily="34" charset="0"/>
                <a:ea typeface="新細明體" panose="02020500000000000000" pitchFamily="18" charset="-120"/>
              </a:rPr>
              <a:t>檔倉</a:t>
            </a:r>
            <a:r>
              <a:rPr lang="en-US" altLang="zh-TW" sz="3200" dirty="0">
                <a:solidFill>
                  <a:srgbClr val="0070C0"/>
                </a:solidFill>
              </a:rPr>
              <a:t>(Repository)</a:t>
            </a:r>
            <a:endParaRPr lang="zh-TW" altLang="en-US" i="0" u="none" strike="noStrike" kern="1200" baseline="0" dirty="0">
              <a:solidFill>
                <a:srgbClr val="0070C0"/>
              </a:solidFill>
              <a:latin typeface="新細明體" panose="02020500000000000000" pitchFamily="18" charset="-120"/>
              <a:ea typeface="新細明體" panose="02020500000000000000" pitchFamily="18" charset="-120"/>
            </a:endParaRPr>
          </a:p>
        </p:txBody>
      </p:sp>
      <p:sp>
        <p:nvSpPr>
          <p:cNvPr id="3" name="文字版面配置區 2">
            <a:extLst>
              <a:ext uri="{FF2B5EF4-FFF2-40B4-BE49-F238E27FC236}">
                <a16:creationId xmlns:a16="http://schemas.microsoft.com/office/drawing/2014/main" id="{10E75081-4E3F-44E2-AAF2-1443D2D7E436}"/>
              </a:ext>
            </a:extLst>
          </p:cNvPr>
          <p:cNvSpPr>
            <a:spLocks noGrp="1"/>
          </p:cNvSpPr>
          <p:nvPr>
            <p:ph type="body" idx="1"/>
          </p:nvPr>
        </p:nvSpPr>
        <p:spPr>
          <a:xfrm>
            <a:off x="1069848" y="2121408"/>
            <a:ext cx="5138928" cy="4050792"/>
          </a:xfrm>
        </p:spPr>
        <p:txBody>
          <a:bodyPr/>
          <a:lstStyle/>
          <a:p>
            <a:r>
              <a:rPr lang="zh-TW" altLang="en-US" dirty="0"/>
              <a:t>為新課題輸入檔倉名稱</a:t>
            </a:r>
            <a:r>
              <a:rPr lang="en-US" altLang="zh-TW" dirty="0"/>
              <a:t>, </a:t>
            </a:r>
            <a:r>
              <a:rPr lang="zh-TW" altLang="en-US" dirty="0"/>
              <a:t>比如說</a:t>
            </a:r>
            <a:r>
              <a:rPr lang="en-US" altLang="zh-TW" dirty="0"/>
              <a:t>”home”</a:t>
            </a:r>
          </a:p>
          <a:p>
            <a:pPr lvl="1"/>
            <a:r>
              <a:rPr lang="zh-TW" altLang="en-US" sz="2000" dirty="0"/>
              <a:t>檔倉名稱需用英文</a:t>
            </a:r>
            <a:endParaRPr lang="en-US" altLang="zh-TW" sz="2000" dirty="0"/>
          </a:p>
          <a:p>
            <a:pPr lvl="1"/>
            <a:r>
              <a:rPr lang="en-US" altLang="zh-TW" sz="2000" dirty="0"/>
              <a:t>Description - </a:t>
            </a:r>
            <a:r>
              <a:rPr lang="zh-TW" altLang="en-US" sz="2000" dirty="0"/>
              <a:t>可以輸入中英文說明</a:t>
            </a:r>
            <a:endParaRPr lang="en-US" altLang="zh-TW" sz="2000" dirty="0"/>
          </a:p>
          <a:p>
            <a:pPr lvl="1"/>
            <a:r>
              <a:rPr lang="zh-TW" altLang="en-US" sz="2000" dirty="0"/>
              <a:t>選擇</a:t>
            </a:r>
            <a:r>
              <a:rPr lang="zh-TW" altLang="en-US" sz="2000" b="1" dirty="0"/>
              <a:t>公開</a:t>
            </a:r>
            <a:r>
              <a:rPr lang="en-US" altLang="zh-TW" sz="2000" b="1" dirty="0"/>
              <a:t>(Public)</a:t>
            </a:r>
            <a:r>
              <a:rPr lang="zh-TW" altLang="en-US" sz="2000" b="1" dirty="0"/>
              <a:t>或私人</a:t>
            </a:r>
            <a:r>
              <a:rPr lang="en-US" altLang="zh-TW" sz="2000" b="1" dirty="0"/>
              <a:t>(Private)</a:t>
            </a:r>
          </a:p>
          <a:p>
            <a:pPr lvl="1"/>
            <a:r>
              <a:rPr lang="zh-TW" altLang="en-US" sz="2000" dirty="0"/>
              <a:t>勾選</a:t>
            </a:r>
            <a:r>
              <a:rPr lang="en-US" altLang="zh-TW" sz="2000" dirty="0"/>
              <a:t>”Add a README</a:t>
            </a:r>
            <a:r>
              <a:rPr lang="zh-TW" altLang="en-US" sz="2000" dirty="0"/>
              <a:t> </a:t>
            </a:r>
            <a:r>
              <a:rPr lang="en-US" altLang="zh-TW" sz="2000" dirty="0"/>
              <a:t>file”</a:t>
            </a:r>
            <a:r>
              <a:rPr lang="zh-TW" altLang="en-US" sz="2000" dirty="0"/>
              <a:t> </a:t>
            </a:r>
            <a:r>
              <a:rPr lang="en-US" altLang="zh-TW" sz="2000" dirty="0"/>
              <a:t>(</a:t>
            </a:r>
            <a:r>
              <a:rPr lang="zh-TW" altLang="en-US" sz="2000" dirty="0"/>
              <a:t>專案說明</a:t>
            </a:r>
            <a:r>
              <a:rPr lang="en-US" altLang="zh-TW" sz="2000" dirty="0"/>
              <a:t>)</a:t>
            </a:r>
          </a:p>
          <a:p>
            <a:pPr lvl="1"/>
            <a:r>
              <a:rPr lang="zh-TW" altLang="en-US" sz="2000" dirty="0"/>
              <a:t>按下</a:t>
            </a:r>
            <a:r>
              <a:rPr lang="en-US" altLang="zh-TW" sz="2000" dirty="0"/>
              <a:t>”Create repository”</a:t>
            </a:r>
            <a:r>
              <a:rPr lang="zh-TW" altLang="en-US" sz="2000" dirty="0"/>
              <a:t>即可建立</a:t>
            </a:r>
            <a:endParaRPr lang="en-US" altLang="zh-TW" sz="2000" dirty="0"/>
          </a:p>
        </p:txBody>
      </p:sp>
      <p:cxnSp>
        <p:nvCxnSpPr>
          <p:cNvPr id="7" name="直線單箭頭接點 6">
            <a:extLst>
              <a:ext uri="{FF2B5EF4-FFF2-40B4-BE49-F238E27FC236}">
                <a16:creationId xmlns:a16="http://schemas.microsoft.com/office/drawing/2014/main" id="{0A8CEE38-637F-4864-B343-B09432B5605D}"/>
              </a:ext>
            </a:extLst>
          </p:cNvPr>
          <p:cNvCxnSpPr>
            <a:cxnSpLocks/>
          </p:cNvCxnSpPr>
          <p:nvPr/>
        </p:nvCxnSpPr>
        <p:spPr>
          <a:xfrm flipV="1">
            <a:off x="5726097" y="1731146"/>
            <a:ext cx="2867487" cy="594804"/>
          </a:xfrm>
          <a:prstGeom prst="straightConnector1">
            <a:avLst/>
          </a:prstGeom>
          <a:ln w="28575">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8" name="直線單箭頭接點 7">
            <a:extLst>
              <a:ext uri="{FF2B5EF4-FFF2-40B4-BE49-F238E27FC236}">
                <a16:creationId xmlns:a16="http://schemas.microsoft.com/office/drawing/2014/main" id="{DE513AED-A031-42C7-8387-2D3B0DD739D3}"/>
              </a:ext>
            </a:extLst>
          </p:cNvPr>
          <p:cNvCxnSpPr>
            <a:cxnSpLocks/>
          </p:cNvCxnSpPr>
          <p:nvPr/>
        </p:nvCxnSpPr>
        <p:spPr>
          <a:xfrm flipV="1">
            <a:off x="5638963" y="2537374"/>
            <a:ext cx="1873188" cy="430322"/>
          </a:xfrm>
          <a:prstGeom prst="straightConnector1">
            <a:avLst/>
          </a:prstGeom>
          <a:ln w="28575">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0" name="直線單箭頭接點 9">
            <a:extLst>
              <a:ext uri="{FF2B5EF4-FFF2-40B4-BE49-F238E27FC236}">
                <a16:creationId xmlns:a16="http://schemas.microsoft.com/office/drawing/2014/main" id="{B4E3F28D-AAB1-4722-A68D-7AD0B5D16924}"/>
              </a:ext>
            </a:extLst>
          </p:cNvPr>
          <p:cNvCxnSpPr>
            <a:cxnSpLocks/>
          </p:cNvCxnSpPr>
          <p:nvPr/>
        </p:nvCxnSpPr>
        <p:spPr>
          <a:xfrm>
            <a:off x="5638963" y="3890305"/>
            <a:ext cx="1401323" cy="742655"/>
          </a:xfrm>
          <a:prstGeom prst="straightConnector1">
            <a:avLst/>
          </a:prstGeom>
          <a:ln w="28575">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1" name="直線單箭頭接點 10">
            <a:extLst>
              <a:ext uri="{FF2B5EF4-FFF2-40B4-BE49-F238E27FC236}">
                <a16:creationId xmlns:a16="http://schemas.microsoft.com/office/drawing/2014/main" id="{CB9E7128-2E2A-43C1-BE1D-9DB5E3E36AD9}"/>
              </a:ext>
            </a:extLst>
          </p:cNvPr>
          <p:cNvCxnSpPr>
            <a:cxnSpLocks/>
          </p:cNvCxnSpPr>
          <p:nvPr/>
        </p:nvCxnSpPr>
        <p:spPr>
          <a:xfrm>
            <a:off x="5404641" y="4174118"/>
            <a:ext cx="1867016" cy="2209506"/>
          </a:xfrm>
          <a:prstGeom prst="straightConnector1">
            <a:avLst/>
          </a:prstGeom>
          <a:ln w="28575">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2" name="直線單箭頭接點 11">
            <a:extLst>
              <a:ext uri="{FF2B5EF4-FFF2-40B4-BE49-F238E27FC236}">
                <a16:creationId xmlns:a16="http://schemas.microsoft.com/office/drawing/2014/main" id="{B250BD62-D885-4D9C-8825-3362FAE4BFBB}"/>
              </a:ext>
            </a:extLst>
          </p:cNvPr>
          <p:cNvCxnSpPr>
            <a:cxnSpLocks/>
          </p:cNvCxnSpPr>
          <p:nvPr/>
        </p:nvCxnSpPr>
        <p:spPr>
          <a:xfrm flipV="1">
            <a:off x="5573486" y="3179120"/>
            <a:ext cx="1466800" cy="147554"/>
          </a:xfrm>
          <a:prstGeom prst="straightConnector1">
            <a:avLst/>
          </a:prstGeom>
          <a:ln w="28575">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4" name="投影片編號版面配置區 3">
            <a:extLst>
              <a:ext uri="{FF2B5EF4-FFF2-40B4-BE49-F238E27FC236}">
                <a16:creationId xmlns:a16="http://schemas.microsoft.com/office/drawing/2014/main" id="{65E799AB-05F7-4D07-B854-5758977FA8EE}"/>
              </a:ext>
            </a:extLst>
          </p:cNvPr>
          <p:cNvSpPr>
            <a:spLocks noGrp="1"/>
          </p:cNvSpPr>
          <p:nvPr>
            <p:ph type="sldNum" sz="quarter" idx="12"/>
          </p:nvPr>
        </p:nvSpPr>
        <p:spPr/>
        <p:txBody>
          <a:bodyPr/>
          <a:lstStyle/>
          <a:p>
            <a:fld id="{90A8D1BA-725A-4846-A700-B10E16125B58}" type="slidenum">
              <a:rPr lang="zh-TW" altLang="en-US" smtClean="0"/>
              <a:t>9</a:t>
            </a:fld>
            <a:endParaRPr lang="zh-TW" altLang="en-US"/>
          </a:p>
        </p:txBody>
      </p:sp>
    </p:spTree>
    <p:extLst>
      <p:ext uri="{BB962C8B-B14F-4D97-AF65-F5344CB8AC3E}">
        <p14:creationId xmlns:p14="http://schemas.microsoft.com/office/powerpoint/2010/main" val="3468446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6FC241-2D95-4DDC-8D4A-C9D4AEC70811}"/>
              </a:ext>
            </a:extLst>
          </p:cNvPr>
          <p:cNvSpPr>
            <a:spLocks noGrp="1"/>
          </p:cNvSpPr>
          <p:nvPr>
            <p:ph type="title"/>
          </p:nvPr>
        </p:nvSpPr>
        <p:spPr/>
        <p:txBody>
          <a:bodyPr/>
          <a:lstStyle/>
          <a:p>
            <a:r>
              <a:rPr lang="en-US" altLang="zh-TW" b="0" dirty="0">
                <a:solidFill>
                  <a:srgbClr val="000000"/>
                </a:solidFill>
                <a:latin typeface="Calibri" panose="020F0502020204030204" pitchFamily="34" charset="0"/>
                <a:ea typeface="新細明體" panose="02020500000000000000" pitchFamily="18" charset="-120"/>
              </a:rPr>
              <a:t>GitHub</a:t>
            </a:r>
            <a:r>
              <a:rPr lang="zh-TW" altLang="en-US" b="0" dirty="0">
                <a:solidFill>
                  <a:srgbClr val="000000"/>
                </a:solidFill>
                <a:latin typeface="Calibri" panose="020F0502020204030204" pitchFamily="34" charset="0"/>
                <a:ea typeface="新細明體" panose="02020500000000000000" pitchFamily="18" charset="-120"/>
              </a:rPr>
              <a:t>的</a:t>
            </a:r>
            <a:r>
              <a:rPr lang="zh-TW" altLang="zh-TW" b="0" dirty="0">
                <a:solidFill>
                  <a:srgbClr val="000000"/>
                </a:solidFill>
                <a:latin typeface="Calibri" panose="020F0502020204030204" pitchFamily="34" charset="0"/>
                <a:ea typeface="新細明體" panose="02020500000000000000" pitchFamily="18" charset="-120"/>
              </a:rPr>
              <a:t>作業</a:t>
            </a:r>
            <a:r>
              <a:rPr lang="en-US" altLang="zh-TW" b="0" dirty="0">
                <a:solidFill>
                  <a:srgbClr val="000000"/>
                </a:solidFill>
                <a:latin typeface="Calibri" panose="020F0502020204030204" pitchFamily="34" charset="0"/>
                <a:ea typeface="新細明體" panose="02020500000000000000" pitchFamily="18" charset="-120"/>
              </a:rPr>
              <a:t>- </a:t>
            </a:r>
            <a:r>
              <a:rPr lang="zh-TW" altLang="en-US" sz="3200" b="0" dirty="0">
                <a:solidFill>
                  <a:srgbClr val="000000"/>
                </a:solidFill>
                <a:latin typeface="Calibri" panose="020F0502020204030204" pitchFamily="34" charset="0"/>
                <a:ea typeface="新細明體" panose="02020500000000000000" pitchFamily="18" charset="-120"/>
              </a:rPr>
              <a:t>建立檔案</a:t>
            </a:r>
            <a:endParaRPr lang="zh-TW" altLang="en-US" b="0" i="0" u="none" strike="noStrike" kern="1200" baseline="0" dirty="0">
              <a:solidFill>
                <a:srgbClr val="967E96"/>
              </a:solidFill>
              <a:latin typeface="新細明體" panose="02020500000000000000" pitchFamily="18" charset="-120"/>
              <a:ea typeface="新細明體" panose="02020500000000000000" pitchFamily="18" charset="-120"/>
            </a:endParaRPr>
          </a:p>
        </p:txBody>
      </p:sp>
      <p:pic>
        <p:nvPicPr>
          <p:cNvPr id="4" name="圖片 3">
            <a:extLst>
              <a:ext uri="{FF2B5EF4-FFF2-40B4-BE49-F238E27FC236}">
                <a16:creationId xmlns:a16="http://schemas.microsoft.com/office/drawing/2014/main" id="{AFA3286C-3CF0-43D0-86AF-DF98E41B9FCE}"/>
              </a:ext>
            </a:extLst>
          </p:cNvPr>
          <p:cNvPicPr>
            <a:picLocks noChangeAspect="1"/>
          </p:cNvPicPr>
          <p:nvPr/>
        </p:nvPicPr>
        <p:blipFill>
          <a:blip r:embed="rId2"/>
          <a:stretch>
            <a:fillRect/>
          </a:stretch>
        </p:blipFill>
        <p:spPr>
          <a:xfrm>
            <a:off x="1539464" y="1924042"/>
            <a:ext cx="2352675" cy="1333500"/>
          </a:xfrm>
          <a:prstGeom prst="rect">
            <a:avLst/>
          </a:prstGeom>
          <a:ln>
            <a:noFill/>
          </a:ln>
          <a:effectLst>
            <a:outerShdw blurRad="292100" dist="139700" dir="2700000" algn="tl" rotWithShape="0">
              <a:srgbClr val="333333">
                <a:alpha val="65000"/>
              </a:srgbClr>
            </a:outerShdw>
          </a:effectLst>
        </p:spPr>
      </p:pic>
      <p:sp>
        <p:nvSpPr>
          <p:cNvPr id="7" name="箭號: 向右 6">
            <a:extLst>
              <a:ext uri="{FF2B5EF4-FFF2-40B4-BE49-F238E27FC236}">
                <a16:creationId xmlns:a16="http://schemas.microsoft.com/office/drawing/2014/main" id="{BB02126E-1F72-4EBF-B3A2-FA0A8596C422}"/>
              </a:ext>
            </a:extLst>
          </p:cNvPr>
          <p:cNvSpPr/>
          <p:nvPr/>
        </p:nvSpPr>
        <p:spPr>
          <a:xfrm>
            <a:off x="639830" y="2303849"/>
            <a:ext cx="1322773" cy="683581"/>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sz="1400" dirty="0">
                <a:solidFill>
                  <a:schemeClr val="tx1"/>
                </a:solidFill>
              </a:rPr>
              <a:t>1.</a:t>
            </a:r>
            <a:r>
              <a:rPr lang="zh-TW" altLang="en-US" sz="1400" dirty="0">
                <a:solidFill>
                  <a:schemeClr val="tx1"/>
                </a:solidFill>
              </a:rPr>
              <a:t>建立新檔</a:t>
            </a:r>
          </a:p>
        </p:txBody>
      </p:sp>
      <p:pic>
        <p:nvPicPr>
          <p:cNvPr id="8" name="圖片 7">
            <a:extLst>
              <a:ext uri="{FF2B5EF4-FFF2-40B4-BE49-F238E27FC236}">
                <a16:creationId xmlns:a16="http://schemas.microsoft.com/office/drawing/2014/main" id="{2F5522D7-39AC-4FF8-A79D-A4A093188A64}"/>
              </a:ext>
            </a:extLst>
          </p:cNvPr>
          <p:cNvPicPr>
            <a:picLocks noChangeAspect="1"/>
          </p:cNvPicPr>
          <p:nvPr/>
        </p:nvPicPr>
        <p:blipFill>
          <a:blip r:embed="rId3"/>
          <a:stretch>
            <a:fillRect/>
          </a:stretch>
        </p:blipFill>
        <p:spPr>
          <a:xfrm>
            <a:off x="5937772" y="1662511"/>
            <a:ext cx="4333875" cy="2047875"/>
          </a:xfrm>
          <a:prstGeom prst="rect">
            <a:avLst/>
          </a:prstGeom>
          <a:ln>
            <a:noFill/>
          </a:ln>
          <a:effectLst>
            <a:outerShdw blurRad="292100" dist="139700" dir="2700000" algn="tl" rotWithShape="0">
              <a:srgbClr val="333333">
                <a:alpha val="65000"/>
              </a:srgbClr>
            </a:outerShdw>
          </a:effectLst>
        </p:spPr>
      </p:pic>
      <p:sp>
        <p:nvSpPr>
          <p:cNvPr id="5" name="箭號: 向右 4">
            <a:extLst>
              <a:ext uri="{FF2B5EF4-FFF2-40B4-BE49-F238E27FC236}">
                <a16:creationId xmlns:a16="http://schemas.microsoft.com/office/drawing/2014/main" id="{377DD773-742D-44E6-9423-011C7D385C80}"/>
              </a:ext>
            </a:extLst>
          </p:cNvPr>
          <p:cNvSpPr/>
          <p:nvPr/>
        </p:nvSpPr>
        <p:spPr>
          <a:xfrm>
            <a:off x="4570608" y="1662511"/>
            <a:ext cx="1367164" cy="683581"/>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sz="1400" dirty="0">
                <a:solidFill>
                  <a:schemeClr val="tx1"/>
                </a:solidFill>
              </a:rPr>
              <a:t>2.</a:t>
            </a:r>
            <a:r>
              <a:rPr lang="zh-TW" altLang="en-US" sz="1400" dirty="0">
                <a:solidFill>
                  <a:schemeClr val="tx1"/>
                </a:solidFill>
              </a:rPr>
              <a:t>輸入檔名</a:t>
            </a:r>
          </a:p>
        </p:txBody>
      </p:sp>
      <p:sp>
        <p:nvSpPr>
          <p:cNvPr id="9" name="箭號: 向右 8">
            <a:extLst>
              <a:ext uri="{FF2B5EF4-FFF2-40B4-BE49-F238E27FC236}">
                <a16:creationId xmlns:a16="http://schemas.microsoft.com/office/drawing/2014/main" id="{FDC162BC-6256-4A4C-BC3F-58CAFDDC2F6A}"/>
              </a:ext>
            </a:extLst>
          </p:cNvPr>
          <p:cNvSpPr/>
          <p:nvPr/>
        </p:nvSpPr>
        <p:spPr>
          <a:xfrm>
            <a:off x="4728836" y="3040376"/>
            <a:ext cx="1367164" cy="683581"/>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sz="1400" dirty="0">
                <a:solidFill>
                  <a:schemeClr val="tx1"/>
                </a:solidFill>
              </a:rPr>
              <a:t>3.</a:t>
            </a:r>
            <a:r>
              <a:rPr lang="zh-TW" altLang="en-US" sz="1400" dirty="0">
                <a:solidFill>
                  <a:schemeClr val="tx1"/>
                </a:solidFill>
              </a:rPr>
              <a:t>撰寫新檔</a:t>
            </a:r>
          </a:p>
        </p:txBody>
      </p:sp>
      <p:pic>
        <p:nvPicPr>
          <p:cNvPr id="13" name="圖片 12">
            <a:extLst>
              <a:ext uri="{FF2B5EF4-FFF2-40B4-BE49-F238E27FC236}">
                <a16:creationId xmlns:a16="http://schemas.microsoft.com/office/drawing/2014/main" id="{5AA6A395-203D-4921-ACC3-183E301CA1B2}"/>
              </a:ext>
            </a:extLst>
          </p:cNvPr>
          <p:cNvPicPr>
            <a:picLocks noChangeAspect="1"/>
          </p:cNvPicPr>
          <p:nvPr/>
        </p:nvPicPr>
        <p:blipFill>
          <a:blip r:embed="rId4"/>
          <a:stretch>
            <a:fillRect/>
          </a:stretch>
        </p:blipFill>
        <p:spPr>
          <a:xfrm>
            <a:off x="8368957" y="4421109"/>
            <a:ext cx="3371850" cy="1447800"/>
          </a:xfrm>
          <a:prstGeom prst="rect">
            <a:avLst/>
          </a:prstGeom>
          <a:ln>
            <a:noFill/>
          </a:ln>
          <a:effectLst>
            <a:outerShdw blurRad="292100" dist="139700" dir="2700000" algn="tl" rotWithShape="0">
              <a:srgbClr val="333333">
                <a:alpha val="65000"/>
              </a:srgbClr>
            </a:outerShdw>
          </a:effectLst>
        </p:spPr>
      </p:pic>
      <p:pic>
        <p:nvPicPr>
          <p:cNvPr id="15" name="圖片 14">
            <a:extLst>
              <a:ext uri="{FF2B5EF4-FFF2-40B4-BE49-F238E27FC236}">
                <a16:creationId xmlns:a16="http://schemas.microsoft.com/office/drawing/2014/main" id="{6E54E8FC-73E0-42E0-B063-6C9C71C28D61}"/>
              </a:ext>
            </a:extLst>
          </p:cNvPr>
          <p:cNvPicPr>
            <a:picLocks noChangeAspect="1"/>
          </p:cNvPicPr>
          <p:nvPr/>
        </p:nvPicPr>
        <p:blipFill>
          <a:blip r:embed="rId5"/>
          <a:stretch>
            <a:fillRect/>
          </a:stretch>
        </p:blipFill>
        <p:spPr>
          <a:xfrm>
            <a:off x="1069848" y="4092496"/>
            <a:ext cx="6591300" cy="2105025"/>
          </a:xfrm>
          <a:prstGeom prst="rect">
            <a:avLst/>
          </a:prstGeom>
          <a:ln>
            <a:noFill/>
          </a:ln>
          <a:effectLst>
            <a:outerShdw blurRad="292100" dist="139700" dir="2700000" algn="tl" rotWithShape="0">
              <a:srgbClr val="333333">
                <a:alpha val="65000"/>
              </a:srgbClr>
            </a:outerShdw>
          </a:effectLst>
        </p:spPr>
      </p:pic>
      <p:sp>
        <p:nvSpPr>
          <p:cNvPr id="11" name="箭號: 向右 10">
            <a:extLst>
              <a:ext uri="{FF2B5EF4-FFF2-40B4-BE49-F238E27FC236}">
                <a16:creationId xmlns:a16="http://schemas.microsoft.com/office/drawing/2014/main" id="{502CBF76-7494-4A04-8FBF-16F83A827558}"/>
              </a:ext>
            </a:extLst>
          </p:cNvPr>
          <p:cNvSpPr/>
          <p:nvPr/>
        </p:nvSpPr>
        <p:spPr>
          <a:xfrm>
            <a:off x="57151" y="5251910"/>
            <a:ext cx="1367164" cy="683581"/>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sz="1400" dirty="0">
                <a:solidFill>
                  <a:schemeClr val="tx1"/>
                </a:solidFill>
              </a:rPr>
              <a:t>4.</a:t>
            </a:r>
            <a:r>
              <a:rPr lang="zh-TW" altLang="en-US" sz="1400" dirty="0">
                <a:solidFill>
                  <a:schemeClr val="tx1"/>
                </a:solidFill>
              </a:rPr>
              <a:t>輸入資料</a:t>
            </a:r>
          </a:p>
        </p:txBody>
      </p:sp>
      <p:sp>
        <p:nvSpPr>
          <p:cNvPr id="14" name="箭號: 向右 13">
            <a:extLst>
              <a:ext uri="{FF2B5EF4-FFF2-40B4-BE49-F238E27FC236}">
                <a16:creationId xmlns:a16="http://schemas.microsoft.com/office/drawing/2014/main" id="{17875A38-0DB3-4ACE-BE78-C78BB5CC155A}"/>
              </a:ext>
            </a:extLst>
          </p:cNvPr>
          <p:cNvSpPr/>
          <p:nvPr/>
        </p:nvSpPr>
        <p:spPr>
          <a:xfrm>
            <a:off x="7189109" y="5185328"/>
            <a:ext cx="1322773" cy="683581"/>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sz="1400" dirty="0">
                <a:solidFill>
                  <a:schemeClr val="tx1"/>
                </a:solidFill>
              </a:rPr>
              <a:t>5.</a:t>
            </a:r>
            <a:r>
              <a:rPr lang="zh-TW" altLang="en-US" sz="1400" dirty="0">
                <a:solidFill>
                  <a:schemeClr val="tx1"/>
                </a:solidFill>
              </a:rPr>
              <a:t>確定存檔</a:t>
            </a:r>
          </a:p>
        </p:txBody>
      </p:sp>
      <p:sp>
        <p:nvSpPr>
          <p:cNvPr id="16" name="橢圓 15">
            <a:extLst>
              <a:ext uri="{FF2B5EF4-FFF2-40B4-BE49-F238E27FC236}">
                <a16:creationId xmlns:a16="http://schemas.microsoft.com/office/drawing/2014/main" id="{72EFA21F-DF16-4995-A41B-F7D3F7235A49}"/>
              </a:ext>
            </a:extLst>
          </p:cNvPr>
          <p:cNvSpPr/>
          <p:nvPr/>
        </p:nvSpPr>
        <p:spPr>
          <a:xfrm>
            <a:off x="2054414" y="2398616"/>
            <a:ext cx="1322773" cy="4630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47DBC229-44CF-4F4E-BE03-DAD935426082}"/>
              </a:ext>
            </a:extLst>
          </p:cNvPr>
          <p:cNvSpPr/>
          <p:nvPr/>
        </p:nvSpPr>
        <p:spPr>
          <a:xfrm>
            <a:off x="8558304" y="5295578"/>
            <a:ext cx="1411319" cy="4630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圖說文字: 直線 17">
            <a:extLst>
              <a:ext uri="{FF2B5EF4-FFF2-40B4-BE49-F238E27FC236}">
                <a16:creationId xmlns:a16="http://schemas.microsoft.com/office/drawing/2014/main" id="{5A7CA5A4-9E38-4688-8C22-759E020E85BC}"/>
              </a:ext>
            </a:extLst>
          </p:cNvPr>
          <p:cNvSpPr/>
          <p:nvPr/>
        </p:nvSpPr>
        <p:spPr>
          <a:xfrm>
            <a:off x="7447159" y="525942"/>
            <a:ext cx="921798" cy="719092"/>
          </a:xfrm>
          <a:prstGeom prst="borderCallout1">
            <a:avLst>
              <a:gd name="adj1" fmla="val 101466"/>
              <a:gd name="adj2" fmla="val 49561"/>
              <a:gd name="adj3" fmla="val 198920"/>
              <a:gd name="adj4" fmla="val 24048"/>
            </a:avLst>
          </a:prstGeom>
          <a:ln w="28575"/>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sz="1400" dirty="0">
                <a:solidFill>
                  <a:schemeClr val="tx1"/>
                </a:solidFill>
              </a:rPr>
              <a:t>檔名可以使用中文</a:t>
            </a:r>
          </a:p>
        </p:txBody>
      </p:sp>
      <p:sp>
        <p:nvSpPr>
          <p:cNvPr id="3" name="投影片編號版面配置區 2">
            <a:extLst>
              <a:ext uri="{FF2B5EF4-FFF2-40B4-BE49-F238E27FC236}">
                <a16:creationId xmlns:a16="http://schemas.microsoft.com/office/drawing/2014/main" id="{CA067B49-3C7A-49B2-B565-5503C346AA3E}"/>
              </a:ext>
            </a:extLst>
          </p:cNvPr>
          <p:cNvSpPr>
            <a:spLocks noGrp="1"/>
          </p:cNvSpPr>
          <p:nvPr>
            <p:ph type="sldNum" sz="quarter" idx="12"/>
          </p:nvPr>
        </p:nvSpPr>
        <p:spPr/>
        <p:txBody>
          <a:bodyPr/>
          <a:lstStyle/>
          <a:p>
            <a:fld id="{90A8D1BA-725A-4846-A700-B10E16125B58}" type="slidenum">
              <a:rPr lang="zh-TW" altLang="en-US" smtClean="0"/>
              <a:t>10</a:t>
            </a:fld>
            <a:endParaRPr lang="zh-TW" altLang="en-US"/>
          </a:p>
        </p:txBody>
      </p:sp>
      <p:sp>
        <p:nvSpPr>
          <p:cNvPr id="19" name="圖說文字: 直線 18">
            <a:extLst>
              <a:ext uri="{FF2B5EF4-FFF2-40B4-BE49-F238E27FC236}">
                <a16:creationId xmlns:a16="http://schemas.microsoft.com/office/drawing/2014/main" id="{975E3D1B-C9E4-4A35-9A15-5DE50F6EB0EC}"/>
              </a:ext>
            </a:extLst>
          </p:cNvPr>
          <p:cNvSpPr/>
          <p:nvPr/>
        </p:nvSpPr>
        <p:spPr>
          <a:xfrm>
            <a:off x="9778150" y="1217276"/>
            <a:ext cx="921798" cy="719092"/>
          </a:xfrm>
          <a:prstGeom prst="borderCallout1">
            <a:avLst>
              <a:gd name="adj1" fmla="val 101466"/>
              <a:gd name="adj2" fmla="val 49561"/>
              <a:gd name="adj3" fmla="val 192865"/>
              <a:gd name="adj4" fmla="val -96878"/>
            </a:avLst>
          </a:prstGeom>
          <a:ln w="28575"/>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sz="1400" dirty="0">
                <a:solidFill>
                  <a:schemeClr val="tx1"/>
                </a:solidFill>
              </a:rPr>
              <a:t>預覽結果</a:t>
            </a:r>
          </a:p>
        </p:txBody>
      </p:sp>
    </p:spTree>
    <p:extLst>
      <p:ext uri="{BB962C8B-B14F-4D97-AF65-F5344CB8AC3E}">
        <p14:creationId xmlns:p14="http://schemas.microsoft.com/office/powerpoint/2010/main" val="460437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496AE2-CD85-4E2D-8FAC-A7A0CC86BC17}"/>
              </a:ext>
            </a:extLst>
          </p:cNvPr>
          <p:cNvSpPr>
            <a:spLocks noGrp="1"/>
          </p:cNvSpPr>
          <p:nvPr>
            <p:ph type="title"/>
          </p:nvPr>
        </p:nvSpPr>
        <p:spPr/>
        <p:txBody>
          <a:bodyPr/>
          <a:lstStyle/>
          <a:p>
            <a:r>
              <a:rPr lang="en-US" altLang="zh-TW" b="0" dirty="0">
                <a:solidFill>
                  <a:srgbClr val="000000"/>
                </a:solidFill>
                <a:latin typeface="Calibri" panose="020F0502020204030204" pitchFamily="34" charset="0"/>
                <a:ea typeface="新細明體" panose="02020500000000000000" pitchFamily="18" charset="-120"/>
              </a:rPr>
              <a:t>GitHub</a:t>
            </a:r>
            <a:r>
              <a:rPr lang="zh-TW" altLang="en-US" b="0" dirty="0">
                <a:solidFill>
                  <a:srgbClr val="000000"/>
                </a:solidFill>
                <a:latin typeface="Calibri" panose="020F0502020204030204" pitchFamily="34" charset="0"/>
                <a:ea typeface="新細明體" panose="02020500000000000000" pitchFamily="18" charset="-120"/>
              </a:rPr>
              <a:t>的</a:t>
            </a:r>
            <a:r>
              <a:rPr lang="zh-TW" altLang="zh-TW" b="0" dirty="0">
                <a:solidFill>
                  <a:srgbClr val="000000"/>
                </a:solidFill>
                <a:latin typeface="Calibri" panose="020F0502020204030204" pitchFamily="34" charset="0"/>
                <a:ea typeface="新細明體" panose="02020500000000000000" pitchFamily="18" charset="-120"/>
              </a:rPr>
              <a:t>作業</a:t>
            </a:r>
            <a:r>
              <a:rPr lang="en-US" altLang="zh-TW" b="0" dirty="0">
                <a:solidFill>
                  <a:srgbClr val="000000"/>
                </a:solidFill>
                <a:latin typeface="Calibri" panose="020F0502020204030204" pitchFamily="34" charset="0"/>
                <a:ea typeface="新細明體" panose="02020500000000000000" pitchFamily="18" charset="-120"/>
              </a:rPr>
              <a:t>-</a:t>
            </a:r>
            <a:r>
              <a:rPr lang="zh-TW" altLang="en-US" sz="3200" b="0" i="0" u="none" strike="noStrike" kern="1200" baseline="0" dirty="0">
                <a:solidFill>
                  <a:srgbClr val="000000"/>
                </a:solidFill>
                <a:latin typeface="Calibri" panose="020F0502020204030204" pitchFamily="34" charset="0"/>
                <a:ea typeface="新細明體" panose="02020500000000000000" pitchFamily="18" charset="-120"/>
              </a:rPr>
              <a:t>編輯檔案</a:t>
            </a:r>
            <a:endParaRPr lang="zh-TW" altLang="en-US" b="0" i="0" u="none" strike="noStrike" kern="1200" baseline="0" dirty="0">
              <a:solidFill>
                <a:srgbClr val="000000"/>
              </a:solidFill>
              <a:latin typeface="Calibri" panose="020F0502020204030204" pitchFamily="34" charset="0"/>
              <a:ea typeface="新細明體" panose="02020500000000000000" pitchFamily="18" charset="-120"/>
            </a:endParaRPr>
          </a:p>
        </p:txBody>
      </p:sp>
      <p:pic>
        <p:nvPicPr>
          <p:cNvPr id="4" name="圖片 3">
            <a:extLst>
              <a:ext uri="{FF2B5EF4-FFF2-40B4-BE49-F238E27FC236}">
                <a16:creationId xmlns:a16="http://schemas.microsoft.com/office/drawing/2014/main" id="{7D18D7F2-D98F-45BA-A8CE-F85251270723}"/>
              </a:ext>
            </a:extLst>
          </p:cNvPr>
          <p:cNvPicPr>
            <a:picLocks noChangeAspect="1"/>
          </p:cNvPicPr>
          <p:nvPr/>
        </p:nvPicPr>
        <p:blipFill>
          <a:blip r:embed="rId2"/>
          <a:stretch>
            <a:fillRect/>
          </a:stretch>
        </p:blipFill>
        <p:spPr>
          <a:xfrm>
            <a:off x="1457972" y="1934499"/>
            <a:ext cx="3771900" cy="1657350"/>
          </a:xfrm>
          <a:prstGeom prst="rect">
            <a:avLst/>
          </a:prstGeom>
          <a:ln>
            <a:noFill/>
          </a:ln>
          <a:effectLst>
            <a:outerShdw blurRad="292100" dist="139700" dir="2700000" algn="tl" rotWithShape="0">
              <a:srgbClr val="333333">
                <a:alpha val="65000"/>
              </a:srgbClr>
            </a:outerShdw>
          </a:effectLst>
        </p:spPr>
      </p:pic>
      <p:sp>
        <p:nvSpPr>
          <p:cNvPr id="5" name="箭號: 向右 4">
            <a:extLst>
              <a:ext uri="{FF2B5EF4-FFF2-40B4-BE49-F238E27FC236}">
                <a16:creationId xmlns:a16="http://schemas.microsoft.com/office/drawing/2014/main" id="{D4126881-5777-4504-AA07-78D547455222}"/>
              </a:ext>
            </a:extLst>
          </p:cNvPr>
          <p:cNvSpPr/>
          <p:nvPr/>
        </p:nvSpPr>
        <p:spPr>
          <a:xfrm>
            <a:off x="337989" y="2763174"/>
            <a:ext cx="1322773" cy="944641"/>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1400" dirty="0">
                <a:solidFill>
                  <a:schemeClr val="tx1"/>
                </a:solidFill>
              </a:rPr>
              <a:t>點擊</a:t>
            </a:r>
            <a:endParaRPr lang="en-US" altLang="zh-TW" sz="1400" dirty="0">
              <a:solidFill>
                <a:schemeClr val="tx1"/>
              </a:solidFill>
            </a:endParaRPr>
          </a:p>
          <a:p>
            <a:pPr algn="ctr"/>
            <a:r>
              <a:rPr lang="zh-TW" altLang="en-US" sz="1400" dirty="0">
                <a:solidFill>
                  <a:schemeClr val="tx1"/>
                </a:solidFill>
              </a:rPr>
              <a:t>擬編檔案</a:t>
            </a:r>
          </a:p>
        </p:txBody>
      </p:sp>
      <p:pic>
        <p:nvPicPr>
          <p:cNvPr id="6" name="圖片 5">
            <a:extLst>
              <a:ext uri="{FF2B5EF4-FFF2-40B4-BE49-F238E27FC236}">
                <a16:creationId xmlns:a16="http://schemas.microsoft.com/office/drawing/2014/main" id="{7DA1EAF8-7FD7-4024-B1B2-EC8D0BF2D111}"/>
              </a:ext>
            </a:extLst>
          </p:cNvPr>
          <p:cNvPicPr>
            <a:picLocks noChangeAspect="1"/>
          </p:cNvPicPr>
          <p:nvPr/>
        </p:nvPicPr>
        <p:blipFill>
          <a:blip r:embed="rId3"/>
          <a:stretch>
            <a:fillRect/>
          </a:stretch>
        </p:blipFill>
        <p:spPr>
          <a:xfrm>
            <a:off x="7091084" y="2519062"/>
            <a:ext cx="2981325" cy="647700"/>
          </a:xfrm>
          <a:prstGeom prst="rect">
            <a:avLst/>
          </a:prstGeom>
          <a:ln>
            <a:noFill/>
          </a:ln>
          <a:effectLst>
            <a:outerShdw blurRad="292100" dist="139700" dir="2700000" algn="tl" rotWithShape="0">
              <a:srgbClr val="333333">
                <a:alpha val="65000"/>
              </a:srgbClr>
            </a:outerShdw>
          </a:effectLst>
        </p:spPr>
      </p:pic>
      <p:sp>
        <p:nvSpPr>
          <p:cNvPr id="7" name="箭號: 向右 6">
            <a:extLst>
              <a:ext uri="{FF2B5EF4-FFF2-40B4-BE49-F238E27FC236}">
                <a16:creationId xmlns:a16="http://schemas.microsoft.com/office/drawing/2014/main" id="{4C6EB581-7F60-4EF0-A3D3-9A8A2F545E21}"/>
              </a:ext>
            </a:extLst>
          </p:cNvPr>
          <p:cNvSpPr/>
          <p:nvPr/>
        </p:nvSpPr>
        <p:spPr>
          <a:xfrm>
            <a:off x="5688468" y="2376904"/>
            <a:ext cx="1322773" cy="944641"/>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1400" dirty="0">
                <a:solidFill>
                  <a:schemeClr val="tx1"/>
                </a:solidFill>
              </a:rPr>
              <a:t>點擊鉛筆</a:t>
            </a:r>
            <a:endParaRPr lang="en-US" altLang="zh-TW" sz="1400" dirty="0">
              <a:solidFill>
                <a:schemeClr val="tx1"/>
              </a:solidFill>
            </a:endParaRPr>
          </a:p>
          <a:p>
            <a:pPr algn="ctr"/>
            <a:r>
              <a:rPr lang="zh-TW" altLang="en-US" sz="1400" dirty="0">
                <a:solidFill>
                  <a:schemeClr val="tx1"/>
                </a:solidFill>
              </a:rPr>
              <a:t>開始編輯</a:t>
            </a:r>
          </a:p>
        </p:txBody>
      </p:sp>
      <p:sp>
        <p:nvSpPr>
          <p:cNvPr id="8" name="圖說文字: 直線 7">
            <a:extLst>
              <a:ext uri="{FF2B5EF4-FFF2-40B4-BE49-F238E27FC236}">
                <a16:creationId xmlns:a16="http://schemas.microsoft.com/office/drawing/2014/main" id="{5E4EDE49-102D-4577-9616-2F89CC9415A2}"/>
              </a:ext>
            </a:extLst>
          </p:cNvPr>
          <p:cNvSpPr/>
          <p:nvPr/>
        </p:nvSpPr>
        <p:spPr>
          <a:xfrm>
            <a:off x="7174637" y="1227881"/>
            <a:ext cx="921798" cy="719092"/>
          </a:xfrm>
          <a:prstGeom prst="borderCallout1">
            <a:avLst>
              <a:gd name="adj1" fmla="val 101466"/>
              <a:gd name="adj2" fmla="val 49561"/>
              <a:gd name="adj3" fmla="val 198920"/>
              <a:gd name="adj4" fmla="val 24048"/>
            </a:avLst>
          </a:prstGeom>
          <a:ln w="28575"/>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sz="1400" dirty="0">
                <a:solidFill>
                  <a:schemeClr val="tx1"/>
                </a:solidFill>
              </a:rPr>
              <a:t>觀看原始內容</a:t>
            </a:r>
          </a:p>
        </p:txBody>
      </p:sp>
      <p:sp>
        <p:nvSpPr>
          <p:cNvPr id="9" name="圖說文字: 直線 8">
            <a:extLst>
              <a:ext uri="{FF2B5EF4-FFF2-40B4-BE49-F238E27FC236}">
                <a16:creationId xmlns:a16="http://schemas.microsoft.com/office/drawing/2014/main" id="{2EAF9060-5DA3-4751-BE4D-02ED4AB4F47A}"/>
              </a:ext>
            </a:extLst>
          </p:cNvPr>
          <p:cNvSpPr/>
          <p:nvPr/>
        </p:nvSpPr>
        <p:spPr>
          <a:xfrm>
            <a:off x="10273129" y="1550024"/>
            <a:ext cx="921798" cy="719092"/>
          </a:xfrm>
          <a:prstGeom prst="borderCallout1">
            <a:avLst>
              <a:gd name="adj1" fmla="val 101466"/>
              <a:gd name="adj2" fmla="val 49561"/>
              <a:gd name="adj3" fmla="val 174699"/>
              <a:gd name="adj4" fmla="val -37360"/>
            </a:avLst>
          </a:prstGeom>
          <a:ln w="28575"/>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sz="1400" dirty="0">
                <a:solidFill>
                  <a:schemeClr val="tx1"/>
                </a:solidFill>
              </a:rPr>
              <a:t>刪除</a:t>
            </a:r>
            <a:endParaRPr lang="en-US" altLang="zh-TW" sz="1400" dirty="0">
              <a:solidFill>
                <a:schemeClr val="tx1"/>
              </a:solidFill>
            </a:endParaRPr>
          </a:p>
          <a:p>
            <a:pPr algn="ctr"/>
            <a:r>
              <a:rPr lang="zh-TW" altLang="en-US" sz="1400" dirty="0">
                <a:solidFill>
                  <a:schemeClr val="tx1"/>
                </a:solidFill>
              </a:rPr>
              <a:t>本檔案</a:t>
            </a:r>
          </a:p>
        </p:txBody>
      </p:sp>
      <p:pic>
        <p:nvPicPr>
          <p:cNvPr id="10" name="圖片 9">
            <a:extLst>
              <a:ext uri="{FF2B5EF4-FFF2-40B4-BE49-F238E27FC236}">
                <a16:creationId xmlns:a16="http://schemas.microsoft.com/office/drawing/2014/main" id="{0F263413-EB19-4437-8FA2-6C3024B69AF8}"/>
              </a:ext>
            </a:extLst>
          </p:cNvPr>
          <p:cNvPicPr>
            <a:picLocks noChangeAspect="1"/>
          </p:cNvPicPr>
          <p:nvPr/>
        </p:nvPicPr>
        <p:blipFill>
          <a:blip r:embed="rId4"/>
          <a:stretch>
            <a:fillRect/>
          </a:stretch>
        </p:blipFill>
        <p:spPr>
          <a:xfrm>
            <a:off x="1457972" y="4545598"/>
            <a:ext cx="3600450" cy="1495425"/>
          </a:xfrm>
          <a:prstGeom prst="rect">
            <a:avLst/>
          </a:prstGeom>
          <a:ln>
            <a:noFill/>
          </a:ln>
          <a:effectLst>
            <a:outerShdw blurRad="292100" dist="139700" dir="2700000" algn="tl" rotWithShape="0">
              <a:srgbClr val="333333">
                <a:alpha val="65000"/>
              </a:srgbClr>
            </a:outerShdw>
          </a:effectLst>
        </p:spPr>
      </p:pic>
      <p:sp>
        <p:nvSpPr>
          <p:cNvPr id="11" name="箭號: 向右 10">
            <a:extLst>
              <a:ext uri="{FF2B5EF4-FFF2-40B4-BE49-F238E27FC236}">
                <a16:creationId xmlns:a16="http://schemas.microsoft.com/office/drawing/2014/main" id="{98FC49D8-F406-4FDE-94D9-7ADBCFF6E438}"/>
              </a:ext>
            </a:extLst>
          </p:cNvPr>
          <p:cNvSpPr/>
          <p:nvPr/>
        </p:nvSpPr>
        <p:spPr>
          <a:xfrm>
            <a:off x="256814" y="4890764"/>
            <a:ext cx="1322773" cy="944641"/>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1400" dirty="0">
                <a:solidFill>
                  <a:schemeClr val="tx1"/>
                </a:solidFill>
              </a:rPr>
              <a:t>編輯完成後</a:t>
            </a:r>
          </a:p>
        </p:txBody>
      </p:sp>
      <p:pic>
        <p:nvPicPr>
          <p:cNvPr id="12" name="圖片 11">
            <a:extLst>
              <a:ext uri="{FF2B5EF4-FFF2-40B4-BE49-F238E27FC236}">
                <a16:creationId xmlns:a16="http://schemas.microsoft.com/office/drawing/2014/main" id="{28D721C7-A812-436C-981F-7778A4608381}"/>
              </a:ext>
            </a:extLst>
          </p:cNvPr>
          <p:cNvPicPr>
            <a:picLocks noChangeAspect="1"/>
          </p:cNvPicPr>
          <p:nvPr/>
        </p:nvPicPr>
        <p:blipFill>
          <a:blip r:embed="rId5"/>
          <a:stretch>
            <a:fillRect/>
          </a:stretch>
        </p:blipFill>
        <p:spPr>
          <a:xfrm>
            <a:off x="7174637" y="4677284"/>
            <a:ext cx="3276600" cy="1371600"/>
          </a:xfrm>
          <a:prstGeom prst="rect">
            <a:avLst/>
          </a:prstGeom>
          <a:ln>
            <a:noFill/>
          </a:ln>
          <a:effectLst>
            <a:outerShdw blurRad="292100" dist="139700" dir="2700000" algn="tl" rotWithShape="0">
              <a:srgbClr val="333333">
                <a:alpha val="65000"/>
              </a:srgbClr>
            </a:outerShdw>
          </a:effectLst>
        </p:spPr>
      </p:pic>
      <p:sp>
        <p:nvSpPr>
          <p:cNvPr id="14" name="箭號: 向右 13">
            <a:extLst>
              <a:ext uri="{FF2B5EF4-FFF2-40B4-BE49-F238E27FC236}">
                <a16:creationId xmlns:a16="http://schemas.microsoft.com/office/drawing/2014/main" id="{AE1B3182-3FCE-4169-AA07-ECD1789119D0}"/>
              </a:ext>
            </a:extLst>
          </p:cNvPr>
          <p:cNvSpPr/>
          <p:nvPr/>
        </p:nvSpPr>
        <p:spPr>
          <a:xfrm>
            <a:off x="5851864" y="5277749"/>
            <a:ext cx="1322773" cy="944641"/>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1400" dirty="0">
                <a:solidFill>
                  <a:schemeClr val="tx1"/>
                </a:solidFill>
              </a:rPr>
              <a:t>確認存檔</a:t>
            </a:r>
            <a:endParaRPr lang="en-US" altLang="zh-TW" sz="1400" dirty="0">
              <a:solidFill>
                <a:schemeClr val="tx1"/>
              </a:solidFill>
            </a:endParaRPr>
          </a:p>
          <a:p>
            <a:pPr algn="ctr"/>
            <a:r>
              <a:rPr lang="zh-TW" altLang="en-US" sz="1400" dirty="0">
                <a:solidFill>
                  <a:schemeClr val="tx1"/>
                </a:solidFill>
              </a:rPr>
              <a:t>或是取消</a:t>
            </a:r>
          </a:p>
        </p:txBody>
      </p:sp>
      <p:sp>
        <p:nvSpPr>
          <p:cNvPr id="15" name="橢圓 14">
            <a:extLst>
              <a:ext uri="{FF2B5EF4-FFF2-40B4-BE49-F238E27FC236}">
                <a16:creationId xmlns:a16="http://schemas.microsoft.com/office/drawing/2014/main" id="{8490FA1D-1E56-4880-9B0F-28BD45B88E73}"/>
              </a:ext>
            </a:extLst>
          </p:cNvPr>
          <p:cNvSpPr/>
          <p:nvPr/>
        </p:nvSpPr>
        <p:spPr>
          <a:xfrm>
            <a:off x="1740605" y="3003954"/>
            <a:ext cx="1322773" cy="4630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71C29BEF-2692-47CE-A400-BD69A39746A9}"/>
              </a:ext>
            </a:extLst>
          </p:cNvPr>
          <p:cNvSpPr/>
          <p:nvPr/>
        </p:nvSpPr>
        <p:spPr>
          <a:xfrm>
            <a:off x="7258973" y="5441017"/>
            <a:ext cx="1485532" cy="4630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a:extLst>
              <a:ext uri="{FF2B5EF4-FFF2-40B4-BE49-F238E27FC236}">
                <a16:creationId xmlns:a16="http://schemas.microsoft.com/office/drawing/2014/main" id="{D5648DB8-13E9-4226-B0D0-ECF2B794B61C}"/>
              </a:ext>
            </a:extLst>
          </p:cNvPr>
          <p:cNvSpPr>
            <a:spLocks noGrp="1"/>
          </p:cNvSpPr>
          <p:nvPr>
            <p:ph type="sldNum" sz="quarter" idx="12"/>
          </p:nvPr>
        </p:nvSpPr>
        <p:spPr/>
        <p:txBody>
          <a:bodyPr/>
          <a:lstStyle/>
          <a:p>
            <a:fld id="{90A8D1BA-725A-4846-A700-B10E16125B58}" type="slidenum">
              <a:rPr lang="zh-TW" altLang="en-US" smtClean="0"/>
              <a:t>11</a:t>
            </a:fld>
            <a:endParaRPr lang="zh-TW" altLang="en-US"/>
          </a:p>
        </p:txBody>
      </p:sp>
      <p:sp>
        <p:nvSpPr>
          <p:cNvPr id="17" name="圖說文字: 直線 16">
            <a:extLst>
              <a:ext uri="{FF2B5EF4-FFF2-40B4-BE49-F238E27FC236}">
                <a16:creationId xmlns:a16="http://schemas.microsoft.com/office/drawing/2014/main" id="{59C34A9F-0B8D-4CE1-AE96-570C0EDA06A7}"/>
              </a:ext>
            </a:extLst>
          </p:cNvPr>
          <p:cNvSpPr/>
          <p:nvPr/>
        </p:nvSpPr>
        <p:spPr>
          <a:xfrm>
            <a:off x="9119402" y="1227881"/>
            <a:ext cx="921798" cy="719092"/>
          </a:xfrm>
          <a:prstGeom prst="borderCallout1">
            <a:avLst>
              <a:gd name="adj1" fmla="val 101466"/>
              <a:gd name="adj2" fmla="val 49561"/>
              <a:gd name="adj3" fmla="val 197709"/>
              <a:gd name="adj4" fmla="val 35385"/>
            </a:avLst>
          </a:prstGeom>
          <a:ln w="28575"/>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sz="1400" dirty="0">
                <a:solidFill>
                  <a:schemeClr val="tx1"/>
                </a:solidFill>
              </a:rPr>
              <a:t>編輯</a:t>
            </a:r>
            <a:endParaRPr lang="en-US" altLang="zh-TW" sz="1400" dirty="0">
              <a:solidFill>
                <a:schemeClr val="tx1"/>
              </a:solidFill>
            </a:endParaRPr>
          </a:p>
          <a:p>
            <a:pPr algn="ctr"/>
            <a:r>
              <a:rPr lang="zh-TW" altLang="en-US" sz="1400" dirty="0">
                <a:solidFill>
                  <a:schemeClr val="tx1"/>
                </a:solidFill>
              </a:rPr>
              <a:t>本檔案</a:t>
            </a:r>
          </a:p>
        </p:txBody>
      </p:sp>
    </p:spTree>
    <p:extLst>
      <p:ext uri="{BB962C8B-B14F-4D97-AF65-F5344CB8AC3E}">
        <p14:creationId xmlns:p14="http://schemas.microsoft.com/office/powerpoint/2010/main" val="2938773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EFFF33-342B-4D6B-8695-55A36CEB0330}"/>
              </a:ext>
            </a:extLst>
          </p:cNvPr>
          <p:cNvSpPr>
            <a:spLocks noGrp="1"/>
          </p:cNvSpPr>
          <p:nvPr>
            <p:ph type="title"/>
          </p:nvPr>
        </p:nvSpPr>
        <p:spPr>
          <a:xfrm>
            <a:off x="1194739" y="471643"/>
            <a:ext cx="10058400" cy="1609344"/>
          </a:xfrm>
        </p:spPr>
        <p:txBody>
          <a:bodyPr/>
          <a:lstStyle/>
          <a:p>
            <a:r>
              <a:rPr lang="en-US" altLang="zh-TW" b="0" dirty="0">
                <a:solidFill>
                  <a:srgbClr val="000000"/>
                </a:solidFill>
                <a:latin typeface="Calibri" panose="020F0502020204030204" pitchFamily="34" charset="0"/>
                <a:ea typeface="新細明體" panose="02020500000000000000" pitchFamily="18" charset="-120"/>
              </a:rPr>
              <a:t>GitHub</a:t>
            </a:r>
            <a:r>
              <a:rPr lang="zh-TW" altLang="en-US" b="0" dirty="0">
                <a:solidFill>
                  <a:srgbClr val="000000"/>
                </a:solidFill>
                <a:latin typeface="Calibri" panose="020F0502020204030204" pitchFamily="34" charset="0"/>
                <a:ea typeface="新細明體" panose="02020500000000000000" pitchFamily="18" charset="-120"/>
              </a:rPr>
              <a:t>的</a:t>
            </a:r>
            <a:r>
              <a:rPr lang="zh-TW" altLang="zh-TW" b="0" dirty="0">
                <a:solidFill>
                  <a:srgbClr val="000000"/>
                </a:solidFill>
                <a:latin typeface="Calibri" panose="020F0502020204030204" pitchFamily="34" charset="0"/>
                <a:ea typeface="新細明體" panose="02020500000000000000" pitchFamily="18" charset="-120"/>
              </a:rPr>
              <a:t>作業</a:t>
            </a:r>
            <a:r>
              <a:rPr lang="en-US" altLang="zh-TW" b="0" dirty="0">
                <a:solidFill>
                  <a:srgbClr val="000000"/>
                </a:solidFill>
                <a:latin typeface="Calibri" panose="020F0502020204030204" pitchFamily="34" charset="0"/>
                <a:ea typeface="新細明體" panose="02020500000000000000" pitchFamily="18" charset="-120"/>
              </a:rPr>
              <a:t>- </a:t>
            </a:r>
            <a:r>
              <a:rPr lang="zh-TW" altLang="en-US" sz="3200" b="0" i="0" u="none" strike="noStrike" kern="1200" baseline="0" dirty="0">
                <a:solidFill>
                  <a:srgbClr val="000000"/>
                </a:solidFill>
                <a:latin typeface="Calibri" panose="020F0502020204030204" pitchFamily="34" charset="0"/>
                <a:ea typeface="新細明體" panose="02020500000000000000" pitchFamily="18" charset="-120"/>
              </a:rPr>
              <a:t>建立目錄</a:t>
            </a:r>
            <a:endParaRPr lang="zh-TW" altLang="en-US" b="0" i="0" u="none" strike="noStrike" kern="1200" baseline="0" dirty="0">
              <a:solidFill>
                <a:srgbClr val="967E96"/>
              </a:solidFill>
              <a:latin typeface="新細明體" panose="02020500000000000000" pitchFamily="18" charset="-120"/>
              <a:ea typeface="新細明體" panose="02020500000000000000" pitchFamily="18" charset="-120"/>
            </a:endParaRPr>
          </a:p>
        </p:txBody>
      </p:sp>
      <p:pic>
        <p:nvPicPr>
          <p:cNvPr id="4" name="圖片 3">
            <a:extLst>
              <a:ext uri="{FF2B5EF4-FFF2-40B4-BE49-F238E27FC236}">
                <a16:creationId xmlns:a16="http://schemas.microsoft.com/office/drawing/2014/main" id="{CB959938-9087-4AC2-AFA5-BF73A6EE1C23}"/>
              </a:ext>
            </a:extLst>
          </p:cNvPr>
          <p:cNvPicPr>
            <a:picLocks noChangeAspect="1"/>
          </p:cNvPicPr>
          <p:nvPr/>
        </p:nvPicPr>
        <p:blipFill>
          <a:blip r:embed="rId2"/>
          <a:stretch>
            <a:fillRect/>
          </a:stretch>
        </p:blipFill>
        <p:spPr>
          <a:xfrm>
            <a:off x="1539464" y="1924042"/>
            <a:ext cx="2352675" cy="1333500"/>
          </a:xfrm>
          <a:prstGeom prst="rect">
            <a:avLst/>
          </a:prstGeom>
          <a:ln>
            <a:noFill/>
          </a:ln>
          <a:effectLst>
            <a:outerShdw blurRad="292100" dist="139700" dir="2700000" algn="tl" rotWithShape="0">
              <a:srgbClr val="333333">
                <a:alpha val="65000"/>
              </a:srgbClr>
            </a:outerShdw>
          </a:effectLst>
        </p:spPr>
      </p:pic>
      <p:sp>
        <p:nvSpPr>
          <p:cNvPr id="5" name="箭號: 向右 4">
            <a:extLst>
              <a:ext uri="{FF2B5EF4-FFF2-40B4-BE49-F238E27FC236}">
                <a16:creationId xmlns:a16="http://schemas.microsoft.com/office/drawing/2014/main" id="{EF8C9EA2-D006-4C50-808B-BD5D210D9373}"/>
              </a:ext>
            </a:extLst>
          </p:cNvPr>
          <p:cNvSpPr/>
          <p:nvPr/>
        </p:nvSpPr>
        <p:spPr>
          <a:xfrm>
            <a:off x="639830" y="2303849"/>
            <a:ext cx="1322773" cy="683581"/>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sz="1400" dirty="0">
                <a:solidFill>
                  <a:schemeClr val="tx1"/>
                </a:solidFill>
              </a:rPr>
              <a:t>1.</a:t>
            </a:r>
            <a:r>
              <a:rPr lang="zh-TW" altLang="en-US" sz="1400" dirty="0">
                <a:solidFill>
                  <a:schemeClr val="tx1"/>
                </a:solidFill>
              </a:rPr>
              <a:t>建立新檔</a:t>
            </a:r>
          </a:p>
        </p:txBody>
      </p:sp>
      <p:pic>
        <p:nvPicPr>
          <p:cNvPr id="6" name="圖片 5">
            <a:extLst>
              <a:ext uri="{FF2B5EF4-FFF2-40B4-BE49-F238E27FC236}">
                <a16:creationId xmlns:a16="http://schemas.microsoft.com/office/drawing/2014/main" id="{55F5C04F-5D06-4694-8CD2-107187747499}"/>
              </a:ext>
            </a:extLst>
          </p:cNvPr>
          <p:cNvPicPr>
            <a:picLocks noChangeAspect="1"/>
          </p:cNvPicPr>
          <p:nvPr/>
        </p:nvPicPr>
        <p:blipFill>
          <a:blip r:embed="rId3"/>
          <a:stretch>
            <a:fillRect/>
          </a:stretch>
        </p:blipFill>
        <p:spPr>
          <a:xfrm>
            <a:off x="6096000" y="1959839"/>
            <a:ext cx="4286250" cy="1371600"/>
          </a:xfrm>
          <a:prstGeom prst="rect">
            <a:avLst/>
          </a:prstGeom>
          <a:ln>
            <a:noFill/>
          </a:ln>
          <a:effectLst>
            <a:outerShdw blurRad="292100" dist="139700" dir="2700000" algn="tl" rotWithShape="0">
              <a:srgbClr val="333333">
                <a:alpha val="65000"/>
              </a:srgbClr>
            </a:outerShdw>
          </a:effectLst>
        </p:spPr>
      </p:pic>
      <p:sp>
        <p:nvSpPr>
          <p:cNvPr id="7" name="箭號: 向右 6">
            <a:extLst>
              <a:ext uri="{FF2B5EF4-FFF2-40B4-BE49-F238E27FC236}">
                <a16:creationId xmlns:a16="http://schemas.microsoft.com/office/drawing/2014/main" id="{A29CE524-5367-4944-999A-22E7622480A4}"/>
              </a:ext>
            </a:extLst>
          </p:cNvPr>
          <p:cNvSpPr/>
          <p:nvPr/>
        </p:nvSpPr>
        <p:spPr>
          <a:xfrm>
            <a:off x="4236865" y="2029126"/>
            <a:ext cx="1859136" cy="1228416"/>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sz="1400" dirty="0">
                <a:solidFill>
                  <a:schemeClr val="tx1"/>
                </a:solidFill>
              </a:rPr>
              <a:t>2.</a:t>
            </a:r>
            <a:r>
              <a:rPr lang="zh-TW" altLang="en-US" sz="1400" dirty="0">
                <a:solidFill>
                  <a:schemeClr val="tx1"/>
                </a:solidFill>
              </a:rPr>
              <a:t>輸入目錄名稱</a:t>
            </a:r>
            <a:endParaRPr lang="en-US" altLang="zh-TW" sz="1400" dirty="0">
              <a:solidFill>
                <a:schemeClr val="tx1"/>
              </a:solidFill>
            </a:endParaRPr>
          </a:p>
          <a:p>
            <a:pPr algn="ctr"/>
            <a:r>
              <a:rPr lang="zh-TW" altLang="en-US" sz="1400" dirty="0">
                <a:solidFill>
                  <a:schemeClr val="tx1"/>
                </a:solidFill>
              </a:rPr>
              <a:t>輸入</a:t>
            </a:r>
            <a:r>
              <a:rPr lang="en-US" altLang="zh-TW" sz="1400" dirty="0">
                <a:solidFill>
                  <a:schemeClr val="tx1"/>
                </a:solidFill>
              </a:rPr>
              <a:t>/</a:t>
            </a:r>
            <a:r>
              <a:rPr lang="zh-TW" altLang="en-US" sz="1400" dirty="0">
                <a:solidFill>
                  <a:schemeClr val="tx1"/>
                </a:solidFill>
              </a:rPr>
              <a:t>後</a:t>
            </a:r>
            <a:endParaRPr lang="en-US" altLang="zh-TW" sz="1400" dirty="0">
              <a:solidFill>
                <a:schemeClr val="tx1"/>
              </a:solidFill>
            </a:endParaRPr>
          </a:p>
          <a:p>
            <a:pPr algn="ctr"/>
            <a:r>
              <a:rPr lang="zh-TW" altLang="en-US" sz="1400" dirty="0">
                <a:solidFill>
                  <a:schemeClr val="tx1"/>
                </a:solidFill>
              </a:rPr>
              <a:t>再輸入新檔名稱</a:t>
            </a:r>
          </a:p>
        </p:txBody>
      </p:sp>
      <p:pic>
        <p:nvPicPr>
          <p:cNvPr id="8" name="圖片 7">
            <a:extLst>
              <a:ext uri="{FF2B5EF4-FFF2-40B4-BE49-F238E27FC236}">
                <a16:creationId xmlns:a16="http://schemas.microsoft.com/office/drawing/2014/main" id="{DB3BA482-87EB-4EB9-B191-945EA96B727A}"/>
              </a:ext>
            </a:extLst>
          </p:cNvPr>
          <p:cNvPicPr>
            <a:picLocks noChangeAspect="1"/>
          </p:cNvPicPr>
          <p:nvPr/>
        </p:nvPicPr>
        <p:blipFill>
          <a:blip r:embed="rId4"/>
          <a:stretch>
            <a:fillRect/>
          </a:stretch>
        </p:blipFill>
        <p:spPr>
          <a:xfrm>
            <a:off x="1962603" y="4552996"/>
            <a:ext cx="3276600" cy="1371600"/>
          </a:xfrm>
          <a:prstGeom prst="rect">
            <a:avLst/>
          </a:prstGeom>
          <a:ln>
            <a:noFill/>
          </a:ln>
          <a:effectLst>
            <a:outerShdw blurRad="292100" dist="139700" dir="2700000" algn="tl" rotWithShape="0">
              <a:srgbClr val="333333">
                <a:alpha val="65000"/>
              </a:srgbClr>
            </a:outerShdw>
          </a:effectLst>
        </p:spPr>
      </p:pic>
      <p:sp>
        <p:nvSpPr>
          <p:cNvPr id="9" name="箭號: 向右 8">
            <a:extLst>
              <a:ext uri="{FF2B5EF4-FFF2-40B4-BE49-F238E27FC236}">
                <a16:creationId xmlns:a16="http://schemas.microsoft.com/office/drawing/2014/main" id="{A595584F-A9DE-468F-8576-B903108D6A67}"/>
              </a:ext>
            </a:extLst>
          </p:cNvPr>
          <p:cNvSpPr/>
          <p:nvPr/>
        </p:nvSpPr>
        <p:spPr>
          <a:xfrm>
            <a:off x="639830" y="5153461"/>
            <a:ext cx="1322773" cy="944641"/>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sz="1400" dirty="0">
                <a:solidFill>
                  <a:schemeClr val="tx1"/>
                </a:solidFill>
              </a:rPr>
              <a:t>3.</a:t>
            </a:r>
            <a:r>
              <a:rPr lang="zh-TW" altLang="en-US" sz="1400" dirty="0">
                <a:solidFill>
                  <a:schemeClr val="tx1"/>
                </a:solidFill>
              </a:rPr>
              <a:t>確認存檔</a:t>
            </a:r>
            <a:endParaRPr lang="en-US" altLang="zh-TW" sz="1400" dirty="0">
              <a:solidFill>
                <a:schemeClr val="tx1"/>
              </a:solidFill>
            </a:endParaRPr>
          </a:p>
        </p:txBody>
      </p:sp>
      <p:pic>
        <p:nvPicPr>
          <p:cNvPr id="10" name="圖片 9">
            <a:extLst>
              <a:ext uri="{FF2B5EF4-FFF2-40B4-BE49-F238E27FC236}">
                <a16:creationId xmlns:a16="http://schemas.microsoft.com/office/drawing/2014/main" id="{7C737C30-EB2B-4CB3-84F5-647B95A12DE1}"/>
              </a:ext>
            </a:extLst>
          </p:cNvPr>
          <p:cNvPicPr>
            <a:picLocks noChangeAspect="1"/>
          </p:cNvPicPr>
          <p:nvPr/>
        </p:nvPicPr>
        <p:blipFill>
          <a:blip r:embed="rId5"/>
          <a:stretch>
            <a:fillRect/>
          </a:stretch>
        </p:blipFill>
        <p:spPr>
          <a:xfrm>
            <a:off x="7153275" y="4024748"/>
            <a:ext cx="3228975" cy="2257425"/>
          </a:xfrm>
          <a:prstGeom prst="rect">
            <a:avLst/>
          </a:prstGeom>
          <a:ln>
            <a:noFill/>
          </a:ln>
          <a:effectLst>
            <a:outerShdw blurRad="292100" dist="139700" dir="2700000" algn="tl" rotWithShape="0">
              <a:srgbClr val="333333">
                <a:alpha val="65000"/>
              </a:srgbClr>
            </a:outerShdw>
          </a:effectLst>
        </p:spPr>
      </p:pic>
      <p:sp>
        <p:nvSpPr>
          <p:cNvPr id="11" name="箭號: 向右 10">
            <a:extLst>
              <a:ext uri="{FF2B5EF4-FFF2-40B4-BE49-F238E27FC236}">
                <a16:creationId xmlns:a16="http://schemas.microsoft.com/office/drawing/2014/main" id="{192970B3-F3B1-4E1E-A6FB-D33F48617319}"/>
              </a:ext>
            </a:extLst>
          </p:cNvPr>
          <p:cNvSpPr/>
          <p:nvPr/>
        </p:nvSpPr>
        <p:spPr>
          <a:xfrm>
            <a:off x="5549112" y="3857395"/>
            <a:ext cx="1528510" cy="944641"/>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sz="1400" dirty="0">
                <a:solidFill>
                  <a:schemeClr val="tx1"/>
                </a:solidFill>
              </a:rPr>
              <a:t>4.</a:t>
            </a:r>
            <a:r>
              <a:rPr lang="zh-TW" altLang="en-US" sz="1400" dirty="0">
                <a:solidFill>
                  <a:schemeClr val="tx1"/>
                </a:solidFill>
              </a:rPr>
              <a:t>建立了目錄</a:t>
            </a:r>
            <a:endParaRPr lang="en-US" altLang="zh-TW" sz="1400" dirty="0">
              <a:solidFill>
                <a:schemeClr val="tx1"/>
              </a:solidFill>
            </a:endParaRPr>
          </a:p>
        </p:txBody>
      </p:sp>
      <p:sp>
        <p:nvSpPr>
          <p:cNvPr id="12" name="箭號: 向右 11">
            <a:extLst>
              <a:ext uri="{FF2B5EF4-FFF2-40B4-BE49-F238E27FC236}">
                <a16:creationId xmlns:a16="http://schemas.microsoft.com/office/drawing/2014/main" id="{894C4284-B073-46C2-A06B-368B1EF48E5C}"/>
              </a:ext>
            </a:extLst>
          </p:cNvPr>
          <p:cNvSpPr/>
          <p:nvPr/>
        </p:nvSpPr>
        <p:spPr>
          <a:xfrm>
            <a:off x="5549111" y="5309127"/>
            <a:ext cx="1734245" cy="1228416"/>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1400" dirty="0">
                <a:solidFill>
                  <a:schemeClr val="tx1"/>
                </a:solidFill>
              </a:rPr>
              <a:t>及一個空檔案</a:t>
            </a:r>
            <a:endParaRPr lang="en-US" altLang="zh-TW" sz="1400" dirty="0">
              <a:solidFill>
                <a:schemeClr val="tx1"/>
              </a:solidFill>
            </a:endParaRPr>
          </a:p>
          <a:p>
            <a:pPr algn="ctr"/>
            <a:r>
              <a:rPr lang="zh-TW" altLang="en-US" sz="1400" dirty="0">
                <a:solidFill>
                  <a:schemeClr val="tx1"/>
                </a:solidFill>
              </a:rPr>
              <a:t>有其他檔案後</a:t>
            </a:r>
            <a:endParaRPr lang="en-US" altLang="zh-TW" sz="1400" dirty="0">
              <a:solidFill>
                <a:schemeClr val="tx1"/>
              </a:solidFill>
            </a:endParaRPr>
          </a:p>
          <a:p>
            <a:pPr algn="ctr"/>
            <a:r>
              <a:rPr lang="zh-TW" altLang="en-US" sz="1400" dirty="0">
                <a:solidFill>
                  <a:schemeClr val="tx1"/>
                </a:solidFill>
              </a:rPr>
              <a:t>可以刪除</a:t>
            </a:r>
            <a:endParaRPr lang="en-US" altLang="zh-TW" sz="1400" dirty="0">
              <a:solidFill>
                <a:schemeClr val="tx1"/>
              </a:solidFill>
            </a:endParaRPr>
          </a:p>
        </p:txBody>
      </p:sp>
      <p:sp>
        <p:nvSpPr>
          <p:cNvPr id="13" name="圖說文字: 直線 12">
            <a:extLst>
              <a:ext uri="{FF2B5EF4-FFF2-40B4-BE49-F238E27FC236}">
                <a16:creationId xmlns:a16="http://schemas.microsoft.com/office/drawing/2014/main" id="{99CC89DA-21DB-4D8D-8B2C-DD5EB7A7E467}"/>
              </a:ext>
            </a:extLst>
          </p:cNvPr>
          <p:cNvSpPr/>
          <p:nvPr/>
        </p:nvSpPr>
        <p:spPr>
          <a:xfrm>
            <a:off x="10792240" y="4042521"/>
            <a:ext cx="921798" cy="719092"/>
          </a:xfrm>
          <a:prstGeom prst="borderCallout1">
            <a:avLst>
              <a:gd name="adj1" fmla="val 48380"/>
              <a:gd name="adj2" fmla="val 2370"/>
              <a:gd name="adj3" fmla="val 33488"/>
              <a:gd name="adj4" fmla="val -119451"/>
            </a:avLst>
          </a:prstGeom>
          <a:ln w="28575"/>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sz="1400" dirty="0">
                <a:solidFill>
                  <a:schemeClr val="tx1"/>
                </a:solidFill>
              </a:rPr>
              <a:t>目錄名稱建議使用英文</a:t>
            </a:r>
          </a:p>
        </p:txBody>
      </p:sp>
      <p:sp>
        <p:nvSpPr>
          <p:cNvPr id="15" name="橢圓 14">
            <a:extLst>
              <a:ext uri="{FF2B5EF4-FFF2-40B4-BE49-F238E27FC236}">
                <a16:creationId xmlns:a16="http://schemas.microsoft.com/office/drawing/2014/main" id="{EA128E61-3630-414E-B4E6-3B79F5F9FE4D}"/>
              </a:ext>
            </a:extLst>
          </p:cNvPr>
          <p:cNvSpPr/>
          <p:nvPr/>
        </p:nvSpPr>
        <p:spPr>
          <a:xfrm>
            <a:off x="2054414" y="2398616"/>
            <a:ext cx="1322773" cy="4630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04A8ADC4-1120-4285-90DC-2467189A5C33}"/>
              </a:ext>
            </a:extLst>
          </p:cNvPr>
          <p:cNvSpPr/>
          <p:nvPr/>
        </p:nvSpPr>
        <p:spPr>
          <a:xfrm>
            <a:off x="2054414" y="5334930"/>
            <a:ext cx="1425633" cy="4630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a:extLst>
              <a:ext uri="{FF2B5EF4-FFF2-40B4-BE49-F238E27FC236}">
                <a16:creationId xmlns:a16="http://schemas.microsoft.com/office/drawing/2014/main" id="{FFF68EFB-52C1-4AFB-B38F-1570E1F8E4E6}"/>
              </a:ext>
            </a:extLst>
          </p:cNvPr>
          <p:cNvSpPr>
            <a:spLocks noGrp="1"/>
          </p:cNvSpPr>
          <p:nvPr>
            <p:ph type="sldNum" sz="quarter" idx="12"/>
          </p:nvPr>
        </p:nvSpPr>
        <p:spPr/>
        <p:txBody>
          <a:bodyPr/>
          <a:lstStyle/>
          <a:p>
            <a:fld id="{90A8D1BA-725A-4846-A700-B10E16125B58}" type="slidenum">
              <a:rPr lang="zh-TW" altLang="en-US" smtClean="0"/>
              <a:t>12</a:t>
            </a:fld>
            <a:endParaRPr lang="zh-TW" altLang="en-US"/>
          </a:p>
        </p:txBody>
      </p:sp>
    </p:spTree>
    <p:extLst>
      <p:ext uri="{BB962C8B-B14F-4D97-AF65-F5344CB8AC3E}">
        <p14:creationId xmlns:p14="http://schemas.microsoft.com/office/powerpoint/2010/main" val="2263875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35CC8B-4779-468F-8EF9-3C5E93C43547}"/>
              </a:ext>
            </a:extLst>
          </p:cNvPr>
          <p:cNvSpPr>
            <a:spLocks noGrp="1"/>
          </p:cNvSpPr>
          <p:nvPr>
            <p:ph type="title"/>
          </p:nvPr>
        </p:nvSpPr>
        <p:spPr/>
        <p:txBody>
          <a:bodyPr/>
          <a:lstStyle/>
          <a:p>
            <a:r>
              <a:rPr lang="en-US" altLang="zh-TW" b="0" dirty="0">
                <a:solidFill>
                  <a:srgbClr val="000000"/>
                </a:solidFill>
                <a:latin typeface="Calibri" panose="020F0502020204030204" pitchFamily="34" charset="0"/>
                <a:ea typeface="新細明體" panose="02020500000000000000" pitchFamily="18" charset="-120"/>
              </a:rPr>
              <a:t>GitHub</a:t>
            </a:r>
            <a:r>
              <a:rPr lang="zh-TW" altLang="en-US" b="0" dirty="0">
                <a:solidFill>
                  <a:srgbClr val="000000"/>
                </a:solidFill>
                <a:latin typeface="Calibri" panose="020F0502020204030204" pitchFamily="34" charset="0"/>
                <a:ea typeface="新細明體" panose="02020500000000000000" pitchFamily="18" charset="-120"/>
              </a:rPr>
              <a:t>的</a:t>
            </a:r>
            <a:r>
              <a:rPr lang="zh-TW" altLang="zh-TW" b="0" dirty="0">
                <a:solidFill>
                  <a:srgbClr val="000000"/>
                </a:solidFill>
                <a:latin typeface="Calibri" panose="020F0502020204030204" pitchFamily="34" charset="0"/>
                <a:ea typeface="新細明體" panose="02020500000000000000" pitchFamily="18" charset="-120"/>
              </a:rPr>
              <a:t>作業</a:t>
            </a:r>
            <a:r>
              <a:rPr lang="en-US" altLang="zh-TW" b="0" dirty="0">
                <a:solidFill>
                  <a:srgbClr val="000000"/>
                </a:solidFill>
                <a:latin typeface="Calibri" panose="020F0502020204030204" pitchFamily="34" charset="0"/>
                <a:ea typeface="新細明體" panose="02020500000000000000" pitchFamily="18" charset="-120"/>
              </a:rPr>
              <a:t>-</a:t>
            </a:r>
            <a:r>
              <a:rPr lang="zh-TW" altLang="en-US" sz="3200" b="0" i="0" u="none" strike="noStrike" kern="1200" baseline="0" dirty="0">
                <a:solidFill>
                  <a:srgbClr val="000000"/>
                </a:solidFill>
                <a:latin typeface="Calibri" panose="020F0502020204030204" pitchFamily="34" charset="0"/>
                <a:ea typeface="新細明體" panose="02020500000000000000" pitchFamily="18" charset="-120"/>
              </a:rPr>
              <a:t>上傳檔案</a:t>
            </a:r>
            <a:endParaRPr lang="zh-TW" altLang="en-US" b="0" i="0" u="none" strike="noStrike" kern="1200" baseline="0" dirty="0">
              <a:solidFill>
                <a:srgbClr val="967E96"/>
              </a:solidFill>
              <a:latin typeface="新細明體" panose="02020500000000000000" pitchFamily="18" charset="-120"/>
              <a:ea typeface="新細明體" panose="02020500000000000000" pitchFamily="18" charset="-120"/>
            </a:endParaRPr>
          </a:p>
        </p:txBody>
      </p:sp>
      <p:grpSp>
        <p:nvGrpSpPr>
          <p:cNvPr id="6" name="群組 5">
            <a:extLst>
              <a:ext uri="{FF2B5EF4-FFF2-40B4-BE49-F238E27FC236}">
                <a16:creationId xmlns:a16="http://schemas.microsoft.com/office/drawing/2014/main" id="{8B09ACA1-B857-459F-8BFF-3DA2E8A8F2C9}"/>
              </a:ext>
            </a:extLst>
          </p:cNvPr>
          <p:cNvGrpSpPr/>
          <p:nvPr/>
        </p:nvGrpSpPr>
        <p:grpSpPr>
          <a:xfrm>
            <a:off x="1626555" y="2093976"/>
            <a:ext cx="2990850" cy="1504950"/>
            <a:chOff x="2097071" y="2003949"/>
            <a:chExt cx="2990850" cy="1504950"/>
          </a:xfrm>
        </p:grpSpPr>
        <p:pic>
          <p:nvPicPr>
            <p:cNvPr id="4" name="圖片 3">
              <a:extLst>
                <a:ext uri="{FF2B5EF4-FFF2-40B4-BE49-F238E27FC236}">
                  <a16:creationId xmlns:a16="http://schemas.microsoft.com/office/drawing/2014/main" id="{A7AC0CB8-F886-4B25-B66B-272580FBD618}"/>
                </a:ext>
              </a:extLst>
            </p:cNvPr>
            <p:cNvPicPr>
              <a:picLocks noChangeAspect="1"/>
            </p:cNvPicPr>
            <p:nvPr/>
          </p:nvPicPr>
          <p:blipFill>
            <a:blip r:embed="rId2"/>
            <a:stretch>
              <a:fillRect/>
            </a:stretch>
          </p:blipFill>
          <p:spPr>
            <a:xfrm>
              <a:off x="2097071" y="2003949"/>
              <a:ext cx="2990850" cy="1504950"/>
            </a:xfrm>
            <a:prstGeom prst="rect">
              <a:avLst/>
            </a:prstGeom>
            <a:ln>
              <a:noFill/>
            </a:ln>
            <a:effectLst>
              <a:outerShdw blurRad="292100" dist="139700" dir="2700000" algn="tl" rotWithShape="0">
                <a:srgbClr val="333333">
                  <a:alpha val="65000"/>
                </a:srgbClr>
              </a:outerShdw>
            </a:effectLst>
          </p:spPr>
        </p:pic>
        <p:sp>
          <p:nvSpPr>
            <p:cNvPr id="5" name="橢圓 4">
              <a:extLst>
                <a:ext uri="{FF2B5EF4-FFF2-40B4-BE49-F238E27FC236}">
                  <a16:creationId xmlns:a16="http://schemas.microsoft.com/office/drawing/2014/main" id="{57673B02-2873-4741-835D-C7745FAE8692}"/>
                </a:ext>
              </a:extLst>
            </p:cNvPr>
            <p:cNvSpPr/>
            <p:nvPr/>
          </p:nvSpPr>
          <p:spPr>
            <a:xfrm>
              <a:off x="2569319" y="2965920"/>
              <a:ext cx="1256957" cy="3720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 name="箭號: 向右 6">
            <a:extLst>
              <a:ext uri="{FF2B5EF4-FFF2-40B4-BE49-F238E27FC236}">
                <a16:creationId xmlns:a16="http://schemas.microsoft.com/office/drawing/2014/main" id="{3F83163D-D658-42F9-95C2-D847EC5C86F2}"/>
              </a:ext>
            </a:extLst>
          </p:cNvPr>
          <p:cNvSpPr/>
          <p:nvPr/>
        </p:nvSpPr>
        <p:spPr>
          <a:xfrm>
            <a:off x="686815" y="2915345"/>
            <a:ext cx="1322773" cy="683581"/>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sz="1400" dirty="0">
                <a:solidFill>
                  <a:schemeClr val="tx1"/>
                </a:solidFill>
              </a:rPr>
              <a:t>1.</a:t>
            </a:r>
            <a:r>
              <a:rPr lang="zh-TW" altLang="en-US" sz="1400" dirty="0">
                <a:solidFill>
                  <a:schemeClr val="tx1"/>
                </a:solidFill>
              </a:rPr>
              <a:t>上傳檔案</a:t>
            </a:r>
          </a:p>
        </p:txBody>
      </p:sp>
      <p:pic>
        <p:nvPicPr>
          <p:cNvPr id="8" name="圖片 7">
            <a:extLst>
              <a:ext uri="{FF2B5EF4-FFF2-40B4-BE49-F238E27FC236}">
                <a16:creationId xmlns:a16="http://schemas.microsoft.com/office/drawing/2014/main" id="{77620E84-C005-4D12-A069-1E593972A0FC}"/>
              </a:ext>
            </a:extLst>
          </p:cNvPr>
          <p:cNvPicPr>
            <a:picLocks noChangeAspect="1"/>
          </p:cNvPicPr>
          <p:nvPr/>
        </p:nvPicPr>
        <p:blipFill>
          <a:blip r:embed="rId3"/>
          <a:stretch>
            <a:fillRect/>
          </a:stretch>
        </p:blipFill>
        <p:spPr>
          <a:xfrm>
            <a:off x="7215995" y="1766830"/>
            <a:ext cx="4543076" cy="1418361"/>
          </a:xfrm>
          <a:prstGeom prst="rect">
            <a:avLst/>
          </a:prstGeom>
          <a:ln>
            <a:noFill/>
          </a:ln>
          <a:effectLst>
            <a:outerShdw blurRad="292100" dist="139700" dir="2700000" algn="tl" rotWithShape="0">
              <a:srgbClr val="333333">
                <a:alpha val="65000"/>
              </a:srgbClr>
            </a:outerShdw>
          </a:effectLst>
        </p:spPr>
      </p:pic>
      <p:sp>
        <p:nvSpPr>
          <p:cNvPr id="9" name="箭號: 向右 8">
            <a:extLst>
              <a:ext uri="{FF2B5EF4-FFF2-40B4-BE49-F238E27FC236}">
                <a16:creationId xmlns:a16="http://schemas.microsoft.com/office/drawing/2014/main" id="{FB68E920-63DC-4EAE-BDCF-A5F5E8CCB9E7}"/>
              </a:ext>
            </a:extLst>
          </p:cNvPr>
          <p:cNvSpPr/>
          <p:nvPr/>
        </p:nvSpPr>
        <p:spPr>
          <a:xfrm>
            <a:off x="4796806" y="1875111"/>
            <a:ext cx="2598388" cy="1945180"/>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sz="1400" dirty="0">
                <a:solidFill>
                  <a:schemeClr val="tx1"/>
                </a:solidFill>
              </a:rPr>
              <a:t>2.</a:t>
            </a:r>
            <a:r>
              <a:rPr lang="zh-TW" altLang="en-US" sz="1400" dirty="0">
                <a:solidFill>
                  <a:schemeClr val="tx1"/>
                </a:solidFill>
              </a:rPr>
              <a:t>直接拖曳檔案至此</a:t>
            </a:r>
            <a:endParaRPr lang="en-US" altLang="zh-TW" sz="1400" dirty="0">
              <a:solidFill>
                <a:schemeClr val="tx1"/>
              </a:solidFill>
            </a:endParaRPr>
          </a:p>
          <a:p>
            <a:pPr algn="ctr"/>
            <a:r>
              <a:rPr lang="zh-TW" altLang="en-US" sz="1400" dirty="0">
                <a:solidFill>
                  <a:schemeClr val="tx1"/>
                </a:solidFill>
              </a:rPr>
              <a:t>或者</a:t>
            </a:r>
            <a:endParaRPr lang="en-US" altLang="zh-TW" sz="1400" dirty="0">
              <a:solidFill>
                <a:schemeClr val="tx1"/>
              </a:solidFill>
            </a:endParaRPr>
          </a:p>
          <a:p>
            <a:pPr algn="ctr"/>
            <a:r>
              <a:rPr lang="zh-TW" altLang="en-US" sz="1400" dirty="0">
                <a:solidFill>
                  <a:schemeClr val="tx1"/>
                </a:solidFill>
              </a:rPr>
              <a:t>點擊</a:t>
            </a:r>
            <a:r>
              <a:rPr lang="en-US" altLang="zh-TW" sz="1400" dirty="0">
                <a:solidFill>
                  <a:schemeClr val="tx1"/>
                </a:solidFill>
              </a:rPr>
              <a:t>choose your files</a:t>
            </a:r>
            <a:endParaRPr lang="zh-TW" altLang="en-US" sz="1400" dirty="0">
              <a:solidFill>
                <a:schemeClr val="tx1"/>
              </a:solidFill>
            </a:endParaRPr>
          </a:p>
        </p:txBody>
      </p:sp>
      <p:pic>
        <p:nvPicPr>
          <p:cNvPr id="10" name="圖片 9">
            <a:extLst>
              <a:ext uri="{FF2B5EF4-FFF2-40B4-BE49-F238E27FC236}">
                <a16:creationId xmlns:a16="http://schemas.microsoft.com/office/drawing/2014/main" id="{7861F938-7687-471F-9304-05ECA179F18D}"/>
              </a:ext>
            </a:extLst>
          </p:cNvPr>
          <p:cNvPicPr>
            <a:picLocks noChangeAspect="1"/>
          </p:cNvPicPr>
          <p:nvPr/>
        </p:nvPicPr>
        <p:blipFill>
          <a:blip r:embed="rId4"/>
          <a:stretch>
            <a:fillRect/>
          </a:stretch>
        </p:blipFill>
        <p:spPr>
          <a:xfrm>
            <a:off x="1212354" y="4006560"/>
            <a:ext cx="7168903" cy="2510848"/>
          </a:xfrm>
          <a:prstGeom prst="rect">
            <a:avLst/>
          </a:prstGeom>
          <a:ln>
            <a:noFill/>
          </a:ln>
          <a:effectLst>
            <a:outerShdw blurRad="292100" dist="139700" dir="2700000" algn="tl" rotWithShape="0">
              <a:srgbClr val="333333">
                <a:alpha val="65000"/>
              </a:srgbClr>
            </a:outerShdw>
          </a:effectLst>
        </p:spPr>
      </p:pic>
      <p:sp>
        <p:nvSpPr>
          <p:cNvPr id="11" name="箭號: 向右 10">
            <a:extLst>
              <a:ext uri="{FF2B5EF4-FFF2-40B4-BE49-F238E27FC236}">
                <a16:creationId xmlns:a16="http://schemas.microsoft.com/office/drawing/2014/main" id="{5B1C4C40-AC50-4774-AFB9-AAF002229528}"/>
              </a:ext>
            </a:extLst>
          </p:cNvPr>
          <p:cNvSpPr/>
          <p:nvPr/>
        </p:nvSpPr>
        <p:spPr>
          <a:xfrm>
            <a:off x="373414" y="4734520"/>
            <a:ext cx="2138967" cy="1054927"/>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sz="1400" dirty="0">
                <a:solidFill>
                  <a:schemeClr val="tx1"/>
                </a:solidFill>
              </a:rPr>
              <a:t>3.</a:t>
            </a:r>
            <a:r>
              <a:rPr lang="zh-TW" altLang="en-US" sz="1400" dirty="0">
                <a:solidFill>
                  <a:schemeClr val="tx1"/>
                </a:solidFill>
              </a:rPr>
              <a:t>找到並點選檔案後</a:t>
            </a:r>
            <a:endParaRPr lang="en-US" altLang="zh-TW" sz="1400" dirty="0">
              <a:solidFill>
                <a:schemeClr val="tx1"/>
              </a:solidFill>
            </a:endParaRPr>
          </a:p>
          <a:p>
            <a:pPr algn="ctr"/>
            <a:r>
              <a:rPr lang="zh-TW" altLang="en-US" sz="1400" dirty="0">
                <a:solidFill>
                  <a:schemeClr val="tx1"/>
                </a:solidFill>
              </a:rPr>
              <a:t>按下</a:t>
            </a:r>
            <a:r>
              <a:rPr lang="en-US" altLang="zh-TW" sz="1400" dirty="0">
                <a:solidFill>
                  <a:schemeClr val="tx1"/>
                </a:solidFill>
              </a:rPr>
              <a:t>”</a:t>
            </a:r>
            <a:r>
              <a:rPr lang="zh-TW" altLang="en-US" sz="1400" dirty="0">
                <a:solidFill>
                  <a:schemeClr val="tx1"/>
                </a:solidFill>
              </a:rPr>
              <a:t>開啟</a:t>
            </a:r>
            <a:r>
              <a:rPr lang="en-US" altLang="zh-TW" sz="1400" dirty="0">
                <a:solidFill>
                  <a:schemeClr val="tx1"/>
                </a:solidFill>
              </a:rPr>
              <a:t>“</a:t>
            </a:r>
            <a:endParaRPr lang="zh-TW" altLang="en-US" sz="1400" dirty="0">
              <a:solidFill>
                <a:schemeClr val="tx1"/>
              </a:solidFill>
            </a:endParaRPr>
          </a:p>
        </p:txBody>
      </p:sp>
      <p:sp>
        <p:nvSpPr>
          <p:cNvPr id="12" name="橢圓 11">
            <a:extLst>
              <a:ext uri="{FF2B5EF4-FFF2-40B4-BE49-F238E27FC236}">
                <a16:creationId xmlns:a16="http://schemas.microsoft.com/office/drawing/2014/main" id="{9A9C5B77-82DE-4837-AA8E-D3C2415FB371}"/>
              </a:ext>
            </a:extLst>
          </p:cNvPr>
          <p:cNvSpPr/>
          <p:nvPr/>
        </p:nvSpPr>
        <p:spPr>
          <a:xfrm>
            <a:off x="2588554" y="5022228"/>
            <a:ext cx="1256957" cy="3720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C7EAFB6A-89AE-4C16-91BA-9ACBA7F56981}"/>
              </a:ext>
            </a:extLst>
          </p:cNvPr>
          <p:cNvSpPr/>
          <p:nvPr/>
        </p:nvSpPr>
        <p:spPr>
          <a:xfrm>
            <a:off x="7321832" y="6152679"/>
            <a:ext cx="1256957" cy="3720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a:extLst>
              <a:ext uri="{FF2B5EF4-FFF2-40B4-BE49-F238E27FC236}">
                <a16:creationId xmlns:a16="http://schemas.microsoft.com/office/drawing/2014/main" id="{AEC75174-4932-4646-9707-6EDCE7AF1FFF}"/>
              </a:ext>
            </a:extLst>
          </p:cNvPr>
          <p:cNvSpPr>
            <a:spLocks noGrp="1"/>
          </p:cNvSpPr>
          <p:nvPr>
            <p:ph type="sldNum" sz="quarter" idx="12"/>
          </p:nvPr>
        </p:nvSpPr>
        <p:spPr/>
        <p:txBody>
          <a:bodyPr/>
          <a:lstStyle/>
          <a:p>
            <a:fld id="{90A8D1BA-725A-4846-A700-B10E16125B58}" type="slidenum">
              <a:rPr lang="zh-TW" altLang="en-US" smtClean="0"/>
              <a:t>13</a:t>
            </a:fld>
            <a:endParaRPr lang="zh-TW" altLang="en-US"/>
          </a:p>
        </p:txBody>
      </p:sp>
    </p:spTree>
    <p:extLst>
      <p:ext uri="{BB962C8B-B14F-4D97-AF65-F5344CB8AC3E}">
        <p14:creationId xmlns:p14="http://schemas.microsoft.com/office/powerpoint/2010/main" val="3709765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EC64CE39-2ADC-4183-8D24-D7E89B345B86}"/>
              </a:ext>
            </a:extLst>
          </p:cNvPr>
          <p:cNvPicPr>
            <a:picLocks noChangeAspect="1"/>
          </p:cNvPicPr>
          <p:nvPr/>
        </p:nvPicPr>
        <p:blipFill>
          <a:blip r:embed="rId2"/>
          <a:stretch>
            <a:fillRect/>
          </a:stretch>
        </p:blipFill>
        <p:spPr>
          <a:xfrm>
            <a:off x="401290" y="3331993"/>
            <a:ext cx="8629500" cy="3184809"/>
          </a:xfrm>
          <a:prstGeom prst="rect">
            <a:avLst/>
          </a:prstGeom>
          <a:ln>
            <a:noFill/>
          </a:ln>
          <a:effectLst>
            <a:outerShdw blurRad="292100" dist="139700" dir="2700000" algn="tl" rotWithShape="0">
              <a:srgbClr val="333333">
                <a:alpha val="65000"/>
              </a:srgbClr>
            </a:outerShdw>
          </a:effectLst>
        </p:spPr>
      </p:pic>
      <p:pic>
        <p:nvPicPr>
          <p:cNvPr id="15" name="圖片 14">
            <a:extLst>
              <a:ext uri="{FF2B5EF4-FFF2-40B4-BE49-F238E27FC236}">
                <a16:creationId xmlns:a16="http://schemas.microsoft.com/office/drawing/2014/main" id="{3A3D7300-13AA-4013-B02C-7BD57943FAEB}"/>
              </a:ext>
            </a:extLst>
          </p:cNvPr>
          <p:cNvPicPr>
            <a:picLocks noChangeAspect="1"/>
          </p:cNvPicPr>
          <p:nvPr/>
        </p:nvPicPr>
        <p:blipFill rotWithShape="1">
          <a:blip r:embed="rId3"/>
          <a:srcRect r="29851"/>
          <a:stretch/>
        </p:blipFill>
        <p:spPr>
          <a:xfrm>
            <a:off x="6882708" y="549061"/>
            <a:ext cx="4296163" cy="3089830"/>
          </a:xfrm>
          <a:prstGeom prst="rect">
            <a:avLst/>
          </a:prstGeom>
          <a:ln>
            <a:noFill/>
          </a:ln>
          <a:effectLst>
            <a:outerShdw blurRad="292100" dist="139700" dir="2700000" algn="tl" rotWithShape="0">
              <a:srgbClr val="333333">
                <a:alpha val="65000"/>
              </a:srgbClr>
            </a:outerShdw>
          </a:effectLst>
        </p:spPr>
      </p:pic>
      <p:sp>
        <p:nvSpPr>
          <p:cNvPr id="2" name="標題 1">
            <a:extLst>
              <a:ext uri="{FF2B5EF4-FFF2-40B4-BE49-F238E27FC236}">
                <a16:creationId xmlns:a16="http://schemas.microsoft.com/office/drawing/2014/main" id="{0635CC8B-4779-468F-8EF9-3C5E93C43547}"/>
              </a:ext>
            </a:extLst>
          </p:cNvPr>
          <p:cNvSpPr>
            <a:spLocks noGrp="1"/>
          </p:cNvSpPr>
          <p:nvPr>
            <p:ph type="title"/>
          </p:nvPr>
        </p:nvSpPr>
        <p:spPr/>
        <p:txBody>
          <a:bodyPr/>
          <a:lstStyle/>
          <a:p>
            <a:r>
              <a:rPr lang="en-US" altLang="zh-TW" b="0" dirty="0">
                <a:solidFill>
                  <a:srgbClr val="000000"/>
                </a:solidFill>
                <a:latin typeface="Calibri" panose="020F0502020204030204" pitchFamily="34" charset="0"/>
                <a:ea typeface="新細明體" panose="02020500000000000000" pitchFamily="18" charset="-120"/>
              </a:rPr>
              <a:t>GitHub</a:t>
            </a:r>
            <a:r>
              <a:rPr lang="zh-TW" altLang="en-US" b="0" dirty="0">
                <a:solidFill>
                  <a:srgbClr val="000000"/>
                </a:solidFill>
                <a:latin typeface="Calibri" panose="020F0502020204030204" pitchFamily="34" charset="0"/>
                <a:ea typeface="新細明體" panose="02020500000000000000" pitchFamily="18" charset="-120"/>
              </a:rPr>
              <a:t>的</a:t>
            </a:r>
            <a:r>
              <a:rPr lang="zh-TW" altLang="zh-TW" b="0" dirty="0">
                <a:solidFill>
                  <a:srgbClr val="000000"/>
                </a:solidFill>
                <a:latin typeface="Calibri" panose="020F0502020204030204" pitchFamily="34" charset="0"/>
                <a:ea typeface="新細明體" panose="02020500000000000000" pitchFamily="18" charset="-120"/>
              </a:rPr>
              <a:t>作業</a:t>
            </a:r>
            <a:r>
              <a:rPr lang="en-US" altLang="zh-TW" b="0" dirty="0">
                <a:solidFill>
                  <a:srgbClr val="000000"/>
                </a:solidFill>
                <a:latin typeface="Calibri" panose="020F0502020204030204" pitchFamily="34" charset="0"/>
                <a:ea typeface="新細明體" panose="02020500000000000000" pitchFamily="18" charset="-120"/>
              </a:rPr>
              <a:t>-</a:t>
            </a:r>
            <a:r>
              <a:rPr lang="zh-TW" altLang="en-US" sz="3200" b="0" i="0" u="none" strike="noStrike" kern="1200" baseline="0" dirty="0">
                <a:solidFill>
                  <a:srgbClr val="000000"/>
                </a:solidFill>
                <a:latin typeface="Calibri" panose="020F0502020204030204" pitchFamily="34" charset="0"/>
                <a:ea typeface="新細明體" panose="02020500000000000000" pitchFamily="18" charset="-120"/>
              </a:rPr>
              <a:t>上傳檔案</a:t>
            </a:r>
            <a:endParaRPr lang="zh-TW" altLang="en-US" b="0" i="0" u="none" strike="noStrike" kern="1200" baseline="0" dirty="0">
              <a:solidFill>
                <a:srgbClr val="967E96"/>
              </a:solidFill>
              <a:latin typeface="新細明體" panose="02020500000000000000" pitchFamily="18" charset="-120"/>
              <a:ea typeface="新細明體" panose="02020500000000000000" pitchFamily="18" charset="-120"/>
            </a:endParaRPr>
          </a:p>
        </p:txBody>
      </p:sp>
      <p:sp>
        <p:nvSpPr>
          <p:cNvPr id="11" name="箭號: 向右 10">
            <a:extLst>
              <a:ext uri="{FF2B5EF4-FFF2-40B4-BE49-F238E27FC236}">
                <a16:creationId xmlns:a16="http://schemas.microsoft.com/office/drawing/2014/main" id="{5B1C4C40-AC50-4774-AFB9-AAF002229528}"/>
              </a:ext>
            </a:extLst>
          </p:cNvPr>
          <p:cNvSpPr/>
          <p:nvPr/>
        </p:nvSpPr>
        <p:spPr>
          <a:xfrm rot="635883">
            <a:off x="674315" y="4837478"/>
            <a:ext cx="2138967" cy="1054927"/>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sz="1400" dirty="0">
                <a:solidFill>
                  <a:schemeClr val="tx1"/>
                </a:solidFill>
              </a:rPr>
              <a:t>1.</a:t>
            </a:r>
            <a:r>
              <a:rPr lang="zh-TW" altLang="en-US" sz="1400" dirty="0">
                <a:solidFill>
                  <a:schemeClr val="tx1"/>
                </a:solidFill>
              </a:rPr>
              <a:t>找到並點選檔案後</a:t>
            </a:r>
            <a:endParaRPr lang="en-US" altLang="zh-TW" sz="1400" dirty="0">
              <a:solidFill>
                <a:schemeClr val="tx1"/>
              </a:solidFill>
            </a:endParaRPr>
          </a:p>
          <a:p>
            <a:pPr algn="ctr"/>
            <a:r>
              <a:rPr lang="zh-TW" altLang="en-US" sz="1400" dirty="0">
                <a:solidFill>
                  <a:schemeClr val="tx1"/>
                </a:solidFill>
              </a:rPr>
              <a:t>按下</a:t>
            </a:r>
            <a:r>
              <a:rPr lang="en-US" altLang="zh-TW" sz="1400" dirty="0">
                <a:solidFill>
                  <a:schemeClr val="tx1"/>
                </a:solidFill>
              </a:rPr>
              <a:t>”</a:t>
            </a:r>
            <a:r>
              <a:rPr lang="zh-TW" altLang="en-US" sz="1400" dirty="0">
                <a:solidFill>
                  <a:schemeClr val="tx1"/>
                </a:solidFill>
              </a:rPr>
              <a:t>開啟</a:t>
            </a:r>
            <a:r>
              <a:rPr lang="en-US" altLang="zh-TW" sz="1400" dirty="0">
                <a:solidFill>
                  <a:schemeClr val="tx1"/>
                </a:solidFill>
              </a:rPr>
              <a:t>“</a:t>
            </a:r>
            <a:endParaRPr lang="zh-TW" altLang="en-US" sz="1400" dirty="0">
              <a:solidFill>
                <a:schemeClr val="tx1"/>
              </a:solidFill>
            </a:endParaRPr>
          </a:p>
        </p:txBody>
      </p:sp>
      <p:sp>
        <p:nvSpPr>
          <p:cNvPr id="12" name="橢圓 11">
            <a:extLst>
              <a:ext uri="{FF2B5EF4-FFF2-40B4-BE49-F238E27FC236}">
                <a16:creationId xmlns:a16="http://schemas.microsoft.com/office/drawing/2014/main" id="{9A9C5B77-82DE-4837-AA8E-D3C2415FB371}"/>
              </a:ext>
            </a:extLst>
          </p:cNvPr>
          <p:cNvSpPr/>
          <p:nvPr/>
        </p:nvSpPr>
        <p:spPr>
          <a:xfrm>
            <a:off x="3107071" y="5371039"/>
            <a:ext cx="1104448" cy="3720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a:extLst>
              <a:ext uri="{FF2B5EF4-FFF2-40B4-BE49-F238E27FC236}">
                <a16:creationId xmlns:a16="http://schemas.microsoft.com/office/drawing/2014/main" id="{AEC75174-4932-4646-9707-6EDCE7AF1FFF}"/>
              </a:ext>
            </a:extLst>
          </p:cNvPr>
          <p:cNvSpPr>
            <a:spLocks noGrp="1"/>
          </p:cNvSpPr>
          <p:nvPr>
            <p:ph type="sldNum" sz="quarter" idx="12"/>
          </p:nvPr>
        </p:nvSpPr>
        <p:spPr/>
        <p:txBody>
          <a:bodyPr/>
          <a:lstStyle/>
          <a:p>
            <a:fld id="{90A8D1BA-725A-4846-A700-B10E16125B58}" type="slidenum">
              <a:rPr lang="zh-TW" altLang="en-US" smtClean="0"/>
              <a:t>14</a:t>
            </a:fld>
            <a:endParaRPr lang="zh-TW" altLang="en-US"/>
          </a:p>
        </p:txBody>
      </p:sp>
      <p:sp>
        <p:nvSpPr>
          <p:cNvPr id="9" name="箭號: 向右 8">
            <a:extLst>
              <a:ext uri="{FF2B5EF4-FFF2-40B4-BE49-F238E27FC236}">
                <a16:creationId xmlns:a16="http://schemas.microsoft.com/office/drawing/2014/main" id="{FB68E920-63DC-4EAE-BDCF-A5F5E8CCB9E7}"/>
              </a:ext>
            </a:extLst>
          </p:cNvPr>
          <p:cNvSpPr/>
          <p:nvPr/>
        </p:nvSpPr>
        <p:spPr>
          <a:xfrm rot="19794409">
            <a:off x="3425056" y="3544538"/>
            <a:ext cx="4185736" cy="1278077"/>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sz="1400" dirty="0">
                <a:solidFill>
                  <a:schemeClr val="tx1"/>
                </a:solidFill>
              </a:rPr>
              <a:t>2.</a:t>
            </a:r>
            <a:r>
              <a:rPr lang="zh-TW" altLang="en-US" sz="1400" dirty="0">
                <a:solidFill>
                  <a:schemeClr val="tx1"/>
                </a:solidFill>
              </a:rPr>
              <a:t>直接拖拉檔案放到此處</a:t>
            </a:r>
            <a:endParaRPr lang="en-US" altLang="zh-TW" sz="1400" dirty="0">
              <a:solidFill>
                <a:schemeClr val="tx1"/>
              </a:solidFill>
            </a:endParaRPr>
          </a:p>
        </p:txBody>
      </p:sp>
      <p:sp>
        <p:nvSpPr>
          <p:cNvPr id="14" name="文字方塊 13">
            <a:extLst>
              <a:ext uri="{FF2B5EF4-FFF2-40B4-BE49-F238E27FC236}">
                <a16:creationId xmlns:a16="http://schemas.microsoft.com/office/drawing/2014/main" id="{81501717-AC22-4A54-94D5-4DF2FAC21904}"/>
              </a:ext>
            </a:extLst>
          </p:cNvPr>
          <p:cNvSpPr txBox="1"/>
          <p:nvPr/>
        </p:nvSpPr>
        <p:spPr>
          <a:xfrm>
            <a:off x="879231" y="2022231"/>
            <a:ext cx="4256293" cy="923330"/>
          </a:xfrm>
          <a:prstGeom prst="rect">
            <a:avLst/>
          </a:prstGeom>
          <a:noFill/>
        </p:spPr>
        <p:txBody>
          <a:bodyPr wrap="none" rtlCol="0">
            <a:spAutoFit/>
          </a:bodyPr>
          <a:lstStyle/>
          <a:p>
            <a:r>
              <a:rPr lang="zh-TW" altLang="en-US" dirty="0"/>
              <a:t>快速簡易的方法</a:t>
            </a:r>
            <a:r>
              <a:rPr lang="en-US" altLang="zh-TW" dirty="0"/>
              <a:t>, </a:t>
            </a:r>
            <a:r>
              <a:rPr lang="zh-TW" altLang="en-US" dirty="0"/>
              <a:t>是在檔倉的畫面時</a:t>
            </a:r>
            <a:r>
              <a:rPr lang="en-US" altLang="zh-TW" dirty="0"/>
              <a:t>, </a:t>
            </a:r>
          </a:p>
          <a:p>
            <a:r>
              <a:rPr lang="zh-TW" altLang="en-US" dirty="0"/>
              <a:t>直接從檔案總管拖曳檔案到檔倉頁面上</a:t>
            </a:r>
            <a:r>
              <a:rPr lang="en-US" altLang="zh-TW" dirty="0"/>
              <a:t>, </a:t>
            </a:r>
          </a:p>
          <a:p>
            <a:r>
              <a:rPr lang="zh-TW" altLang="en-US" dirty="0"/>
              <a:t>就可以直接上傳一個或是多個檔案。</a:t>
            </a:r>
          </a:p>
        </p:txBody>
      </p:sp>
    </p:spTree>
    <p:extLst>
      <p:ext uri="{BB962C8B-B14F-4D97-AF65-F5344CB8AC3E}">
        <p14:creationId xmlns:p14="http://schemas.microsoft.com/office/powerpoint/2010/main" val="533144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35CC8B-4779-468F-8EF9-3C5E93C43547}"/>
              </a:ext>
            </a:extLst>
          </p:cNvPr>
          <p:cNvSpPr>
            <a:spLocks noGrp="1"/>
          </p:cNvSpPr>
          <p:nvPr>
            <p:ph type="title"/>
          </p:nvPr>
        </p:nvSpPr>
        <p:spPr/>
        <p:txBody>
          <a:bodyPr/>
          <a:lstStyle/>
          <a:p>
            <a:r>
              <a:rPr lang="en-US" altLang="zh-TW" b="0" dirty="0">
                <a:solidFill>
                  <a:srgbClr val="000000"/>
                </a:solidFill>
                <a:latin typeface="Calibri" panose="020F0502020204030204" pitchFamily="34" charset="0"/>
                <a:ea typeface="新細明體" panose="02020500000000000000" pitchFamily="18" charset="-120"/>
              </a:rPr>
              <a:t>GitHub</a:t>
            </a:r>
            <a:r>
              <a:rPr lang="zh-TW" altLang="en-US" b="0" dirty="0">
                <a:solidFill>
                  <a:srgbClr val="000000"/>
                </a:solidFill>
                <a:latin typeface="Calibri" panose="020F0502020204030204" pitchFamily="34" charset="0"/>
                <a:ea typeface="新細明體" panose="02020500000000000000" pitchFamily="18" charset="-120"/>
              </a:rPr>
              <a:t>的</a:t>
            </a:r>
            <a:r>
              <a:rPr lang="zh-TW" altLang="zh-TW" b="0" dirty="0">
                <a:solidFill>
                  <a:srgbClr val="000000"/>
                </a:solidFill>
                <a:latin typeface="Calibri" panose="020F0502020204030204" pitchFamily="34" charset="0"/>
                <a:ea typeface="新細明體" panose="02020500000000000000" pitchFamily="18" charset="-120"/>
              </a:rPr>
              <a:t>作業</a:t>
            </a:r>
            <a:r>
              <a:rPr lang="en-US" altLang="zh-TW" b="0" dirty="0">
                <a:solidFill>
                  <a:srgbClr val="000000"/>
                </a:solidFill>
                <a:latin typeface="Calibri" panose="020F0502020204030204" pitchFamily="34" charset="0"/>
                <a:ea typeface="新細明體" panose="02020500000000000000" pitchFamily="18" charset="-120"/>
              </a:rPr>
              <a:t>-</a:t>
            </a:r>
            <a:r>
              <a:rPr lang="zh-TW" altLang="en-US" sz="3200" b="0" i="0" u="none" strike="noStrike" kern="1200" baseline="0" dirty="0">
                <a:solidFill>
                  <a:srgbClr val="000000"/>
                </a:solidFill>
                <a:latin typeface="Calibri" panose="020F0502020204030204" pitchFamily="34" charset="0"/>
                <a:ea typeface="新細明體" panose="02020500000000000000" pitchFamily="18" charset="-120"/>
              </a:rPr>
              <a:t>上傳檔案</a:t>
            </a:r>
            <a:endParaRPr lang="zh-TW" altLang="en-US" b="0" i="0" u="none" strike="noStrike" kern="1200" baseline="0" dirty="0">
              <a:solidFill>
                <a:srgbClr val="967E96"/>
              </a:solidFill>
              <a:latin typeface="新細明體" panose="02020500000000000000" pitchFamily="18" charset="-120"/>
              <a:ea typeface="新細明體" panose="02020500000000000000" pitchFamily="18" charset="-120"/>
            </a:endParaRPr>
          </a:p>
        </p:txBody>
      </p:sp>
      <p:pic>
        <p:nvPicPr>
          <p:cNvPr id="3" name="圖片 2">
            <a:extLst>
              <a:ext uri="{FF2B5EF4-FFF2-40B4-BE49-F238E27FC236}">
                <a16:creationId xmlns:a16="http://schemas.microsoft.com/office/drawing/2014/main" id="{F61AA353-902A-472C-A74E-F62F4E9EEA7C}"/>
              </a:ext>
            </a:extLst>
          </p:cNvPr>
          <p:cNvPicPr>
            <a:picLocks noChangeAspect="1"/>
          </p:cNvPicPr>
          <p:nvPr/>
        </p:nvPicPr>
        <p:blipFill>
          <a:blip r:embed="rId2"/>
          <a:stretch>
            <a:fillRect/>
          </a:stretch>
        </p:blipFill>
        <p:spPr>
          <a:xfrm>
            <a:off x="4023806" y="1775415"/>
            <a:ext cx="4191000" cy="4695825"/>
          </a:xfrm>
          <a:prstGeom prst="rect">
            <a:avLst/>
          </a:prstGeom>
          <a:ln>
            <a:noFill/>
          </a:ln>
          <a:effectLst>
            <a:outerShdw blurRad="292100" dist="139700" dir="2700000" algn="tl" rotWithShape="0">
              <a:srgbClr val="333333">
                <a:alpha val="65000"/>
              </a:srgbClr>
            </a:outerShdw>
          </a:effectLst>
        </p:spPr>
      </p:pic>
      <p:sp>
        <p:nvSpPr>
          <p:cNvPr id="7" name="箭號: 向右 6">
            <a:extLst>
              <a:ext uri="{FF2B5EF4-FFF2-40B4-BE49-F238E27FC236}">
                <a16:creationId xmlns:a16="http://schemas.microsoft.com/office/drawing/2014/main" id="{3F83163D-D658-42F9-95C2-D847EC5C86F2}"/>
              </a:ext>
            </a:extLst>
          </p:cNvPr>
          <p:cNvSpPr/>
          <p:nvPr/>
        </p:nvSpPr>
        <p:spPr>
          <a:xfrm>
            <a:off x="3270218" y="5796515"/>
            <a:ext cx="1322773" cy="683581"/>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sz="1400" dirty="0">
                <a:solidFill>
                  <a:schemeClr val="tx1"/>
                </a:solidFill>
              </a:rPr>
              <a:t>4.</a:t>
            </a:r>
            <a:r>
              <a:rPr lang="zh-TW" altLang="en-US" sz="1400" dirty="0">
                <a:solidFill>
                  <a:schemeClr val="tx1"/>
                </a:solidFill>
              </a:rPr>
              <a:t>確認存檔</a:t>
            </a:r>
          </a:p>
        </p:txBody>
      </p:sp>
      <p:sp>
        <p:nvSpPr>
          <p:cNvPr id="12" name="橢圓 11">
            <a:extLst>
              <a:ext uri="{FF2B5EF4-FFF2-40B4-BE49-F238E27FC236}">
                <a16:creationId xmlns:a16="http://schemas.microsoft.com/office/drawing/2014/main" id="{9A9C5B77-82DE-4837-AA8E-D3C2415FB371}"/>
              </a:ext>
            </a:extLst>
          </p:cNvPr>
          <p:cNvSpPr/>
          <p:nvPr/>
        </p:nvSpPr>
        <p:spPr>
          <a:xfrm>
            <a:off x="4694794" y="5952264"/>
            <a:ext cx="1661618" cy="3720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C7EAFB6A-89AE-4C16-91BA-9ACBA7F56981}"/>
              </a:ext>
            </a:extLst>
          </p:cNvPr>
          <p:cNvSpPr/>
          <p:nvPr/>
        </p:nvSpPr>
        <p:spPr>
          <a:xfrm>
            <a:off x="4076121" y="1907934"/>
            <a:ext cx="1526618" cy="3720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圖說文字: 直線 7">
            <a:extLst>
              <a:ext uri="{FF2B5EF4-FFF2-40B4-BE49-F238E27FC236}">
                <a16:creationId xmlns:a16="http://schemas.microsoft.com/office/drawing/2014/main" id="{40F6613B-7F1E-4F0C-A5C7-7E35F1845B1E}"/>
              </a:ext>
            </a:extLst>
          </p:cNvPr>
          <p:cNvSpPr/>
          <p:nvPr/>
        </p:nvSpPr>
        <p:spPr>
          <a:xfrm>
            <a:off x="8646595" y="4678806"/>
            <a:ext cx="1729625" cy="889891"/>
          </a:xfrm>
          <a:prstGeom prst="borderCallout1">
            <a:avLst>
              <a:gd name="adj1" fmla="val 48380"/>
              <a:gd name="adj2" fmla="val 2370"/>
              <a:gd name="adj3" fmla="val 141798"/>
              <a:gd name="adj4" fmla="val -132075"/>
            </a:avLst>
          </a:prstGeom>
          <a:ln w="28575"/>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sz="1400" dirty="0">
                <a:solidFill>
                  <a:schemeClr val="tx1"/>
                </a:solidFill>
              </a:rPr>
              <a:t>如果沒有確認存檔</a:t>
            </a:r>
            <a:endParaRPr lang="en-US" altLang="zh-TW" sz="1400" dirty="0">
              <a:solidFill>
                <a:schemeClr val="tx1"/>
              </a:solidFill>
            </a:endParaRPr>
          </a:p>
          <a:p>
            <a:pPr algn="ctr"/>
            <a:r>
              <a:rPr lang="zh-TW" altLang="en-US" sz="1400" dirty="0">
                <a:solidFill>
                  <a:schemeClr val="tx1"/>
                </a:solidFill>
              </a:rPr>
              <a:t>檔案並不會儲存</a:t>
            </a:r>
          </a:p>
        </p:txBody>
      </p:sp>
      <p:sp>
        <p:nvSpPr>
          <p:cNvPr id="4" name="投影片編號版面配置區 3">
            <a:extLst>
              <a:ext uri="{FF2B5EF4-FFF2-40B4-BE49-F238E27FC236}">
                <a16:creationId xmlns:a16="http://schemas.microsoft.com/office/drawing/2014/main" id="{A09C8A2F-3AB6-4D09-8573-0B8E311073B5}"/>
              </a:ext>
            </a:extLst>
          </p:cNvPr>
          <p:cNvSpPr>
            <a:spLocks noGrp="1"/>
          </p:cNvSpPr>
          <p:nvPr>
            <p:ph type="sldNum" sz="quarter" idx="12"/>
          </p:nvPr>
        </p:nvSpPr>
        <p:spPr/>
        <p:txBody>
          <a:bodyPr/>
          <a:lstStyle/>
          <a:p>
            <a:fld id="{90A8D1BA-725A-4846-A700-B10E16125B58}" type="slidenum">
              <a:rPr lang="zh-TW" altLang="en-US" smtClean="0"/>
              <a:t>15</a:t>
            </a:fld>
            <a:endParaRPr lang="zh-TW" altLang="en-US"/>
          </a:p>
        </p:txBody>
      </p:sp>
      <p:pic>
        <p:nvPicPr>
          <p:cNvPr id="6" name="圖片 5">
            <a:extLst>
              <a:ext uri="{FF2B5EF4-FFF2-40B4-BE49-F238E27FC236}">
                <a16:creationId xmlns:a16="http://schemas.microsoft.com/office/drawing/2014/main" id="{395C4140-8573-4A83-8675-0E8FF164C41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960164" y="3633333"/>
            <a:ext cx="1102486" cy="979987"/>
          </a:xfrm>
          <a:prstGeom prst="rect">
            <a:avLst/>
          </a:prstGeom>
        </p:spPr>
      </p:pic>
    </p:spTree>
    <p:extLst>
      <p:ext uri="{BB962C8B-B14F-4D97-AF65-F5344CB8AC3E}">
        <p14:creationId xmlns:p14="http://schemas.microsoft.com/office/powerpoint/2010/main" val="2351411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89458F6-AF39-41D9-BF5E-10DF5E2780AB}"/>
              </a:ext>
            </a:extLst>
          </p:cNvPr>
          <p:cNvPicPr>
            <a:picLocks noChangeAspect="1"/>
          </p:cNvPicPr>
          <p:nvPr/>
        </p:nvPicPr>
        <p:blipFill>
          <a:blip r:embed="rId2"/>
          <a:stretch>
            <a:fillRect/>
          </a:stretch>
        </p:blipFill>
        <p:spPr>
          <a:xfrm>
            <a:off x="813748" y="1320854"/>
            <a:ext cx="3209524" cy="2809524"/>
          </a:xfrm>
          <a:prstGeom prst="rect">
            <a:avLst/>
          </a:prstGeom>
          <a:ln>
            <a:noFill/>
          </a:ln>
          <a:effectLst>
            <a:outerShdw blurRad="292100" dist="139700" dir="2700000" algn="tl" rotWithShape="0">
              <a:srgbClr val="333333">
                <a:alpha val="65000"/>
              </a:srgbClr>
            </a:outerShdw>
          </a:effectLst>
        </p:spPr>
      </p:pic>
      <p:sp>
        <p:nvSpPr>
          <p:cNvPr id="2" name="標題 1">
            <a:extLst>
              <a:ext uri="{FF2B5EF4-FFF2-40B4-BE49-F238E27FC236}">
                <a16:creationId xmlns:a16="http://schemas.microsoft.com/office/drawing/2014/main" id="{0635CC8B-4779-468F-8EF9-3C5E93C43547}"/>
              </a:ext>
            </a:extLst>
          </p:cNvPr>
          <p:cNvSpPr>
            <a:spLocks noGrp="1"/>
          </p:cNvSpPr>
          <p:nvPr>
            <p:ph type="title"/>
          </p:nvPr>
        </p:nvSpPr>
        <p:spPr>
          <a:xfrm>
            <a:off x="179880" y="-58606"/>
            <a:ext cx="10058400" cy="1609344"/>
          </a:xfrm>
        </p:spPr>
        <p:txBody>
          <a:bodyPr/>
          <a:lstStyle/>
          <a:p>
            <a:r>
              <a:rPr lang="en-US" altLang="zh-TW" b="0" dirty="0">
                <a:solidFill>
                  <a:srgbClr val="000000"/>
                </a:solidFill>
                <a:latin typeface="Calibri" panose="020F0502020204030204" pitchFamily="34" charset="0"/>
                <a:ea typeface="新細明體" panose="02020500000000000000" pitchFamily="18" charset="-120"/>
              </a:rPr>
              <a:t>GitHub</a:t>
            </a:r>
            <a:r>
              <a:rPr lang="zh-TW" altLang="en-US" b="0" dirty="0">
                <a:solidFill>
                  <a:srgbClr val="000000"/>
                </a:solidFill>
                <a:latin typeface="Calibri" panose="020F0502020204030204" pitchFamily="34" charset="0"/>
                <a:ea typeface="新細明體" panose="02020500000000000000" pitchFamily="18" charset="-120"/>
              </a:rPr>
              <a:t>的</a:t>
            </a:r>
            <a:r>
              <a:rPr lang="zh-TW" altLang="zh-TW" b="0" dirty="0">
                <a:solidFill>
                  <a:srgbClr val="000000"/>
                </a:solidFill>
                <a:latin typeface="Calibri" panose="020F0502020204030204" pitchFamily="34" charset="0"/>
                <a:ea typeface="新細明體" panose="02020500000000000000" pitchFamily="18" charset="-120"/>
              </a:rPr>
              <a:t>作業</a:t>
            </a:r>
            <a:r>
              <a:rPr lang="en-US" altLang="zh-TW" b="0" dirty="0">
                <a:solidFill>
                  <a:srgbClr val="000000"/>
                </a:solidFill>
                <a:latin typeface="Calibri" panose="020F0502020204030204" pitchFamily="34" charset="0"/>
                <a:ea typeface="新細明體" panose="02020500000000000000" pitchFamily="18" charset="-120"/>
              </a:rPr>
              <a:t>-</a:t>
            </a:r>
            <a:r>
              <a:rPr lang="zh-TW" altLang="en-US" sz="3200" b="0" i="0" u="none" strike="noStrike" kern="1200" baseline="0" dirty="0">
                <a:solidFill>
                  <a:srgbClr val="000000"/>
                </a:solidFill>
                <a:latin typeface="Calibri" panose="020F0502020204030204" pitchFamily="34" charset="0"/>
                <a:ea typeface="新細明體" panose="02020500000000000000" pitchFamily="18" charset="-120"/>
              </a:rPr>
              <a:t>下載檔案</a:t>
            </a:r>
            <a:endParaRPr lang="zh-TW" altLang="en-US" b="0" i="0" u="none" strike="noStrike" kern="1200" baseline="0" dirty="0">
              <a:solidFill>
                <a:srgbClr val="967E96"/>
              </a:solidFill>
              <a:latin typeface="新細明體" panose="02020500000000000000" pitchFamily="18" charset="-120"/>
              <a:ea typeface="新細明體" panose="02020500000000000000" pitchFamily="18" charset="-120"/>
            </a:endParaRPr>
          </a:p>
        </p:txBody>
      </p:sp>
      <p:sp>
        <p:nvSpPr>
          <p:cNvPr id="4" name="投影片編號版面配置區 3">
            <a:extLst>
              <a:ext uri="{FF2B5EF4-FFF2-40B4-BE49-F238E27FC236}">
                <a16:creationId xmlns:a16="http://schemas.microsoft.com/office/drawing/2014/main" id="{A09C8A2F-3AB6-4D09-8573-0B8E311073B5}"/>
              </a:ext>
            </a:extLst>
          </p:cNvPr>
          <p:cNvSpPr>
            <a:spLocks noGrp="1"/>
          </p:cNvSpPr>
          <p:nvPr>
            <p:ph type="sldNum" sz="quarter" idx="12"/>
          </p:nvPr>
        </p:nvSpPr>
        <p:spPr/>
        <p:txBody>
          <a:bodyPr/>
          <a:lstStyle/>
          <a:p>
            <a:fld id="{90A8D1BA-725A-4846-A700-B10E16125B58}" type="slidenum">
              <a:rPr lang="zh-TW" altLang="en-US" smtClean="0"/>
              <a:t>16</a:t>
            </a:fld>
            <a:endParaRPr lang="zh-TW" altLang="en-US"/>
          </a:p>
        </p:txBody>
      </p:sp>
      <p:sp>
        <p:nvSpPr>
          <p:cNvPr id="10" name="橢圓 9">
            <a:extLst>
              <a:ext uri="{FF2B5EF4-FFF2-40B4-BE49-F238E27FC236}">
                <a16:creationId xmlns:a16="http://schemas.microsoft.com/office/drawing/2014/main" id="{42F5C6D6-657C-4BAD-BD83-B1318D1A5ABA}"/>
              </a:ext>
            </a:extLst>
          </p:cNvPr>
          <p:cNvSpPr/>
          <p:nvPr/>
        </p:nvSpPr>
        <p:spPr>
          <a:xfrm>
            <a:off x="813748" y="3453508"/>
            <a:ext cx="3001687" cy="5959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形 8" descr="手背向前食指朝右指">
            <a:extLst>
              <a:ext uri="{FF2B5EF4-FFF2-40B4-BE49-F238E27FC236}">
                <a16:creationId xmlns:a16="http://schemas.microsoft.com/office/drawing/2014/main" id="{DED21880-ECC0-4149-AA36-18DF3F59E3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500243" y="3752330"/>
            <a:ext cx="769975" cy="769975"/>
          </a:xfrm>
          <a:prstGeom prst="rect">
            <a:avLst/>
          </a:prstGeom>
        </p:spPr>
      </p:pic>
      <p:pic>
        <p:nvPicPr>
          <p:cNvPr id="11" name="圖片 10">
            <a:extLst>
              <a:ext uri="{FF2B5EF4-FFF2-40B4-BE49-F238E27FC236}">
                <a16:creationId xmlns:a16="http://schemas.microsoft.com/office/drawing/2014/main" id="{AFB35508-4190-4ABF-9B50-728CE9CE1265}"/>
              </a:ext>
            </a:extLst>
          </p:cNvPr>
          <p:cNvPicPr>
            <a:picLocks noChangeAspect="1"/>
          </p:cNvPicPr>
          <p:nvPr/>
        </p:nvPicPr>
        <p:blipFill>
          <a:blip r:embed="rId5"/>
          <a:stretch>
            <a:fillRect/>
          </a:stretch>
        </p:blipFill>
        <p:spPr>
          <a:xfrm>
            <a:off x="3337778" y="2682460"/>
            <a:ext cx="7965739" cy="3679690"/>
          </a:xfrm>
          <a:prstGeom prst="rect">
            <a:avLst/>
          </a:prstGeom>
          <a:ln>
            <a:noFill/>
          </a:ln>
          <a:effectLst>
            <a:outerShdw blurRad="292100" dist="139700" dir="2700000" algn="tl" rotWithShape="0">
              <a:srgbClr val="333333">
                <a:alpha val="65000"/>
              </a:srgbClr>
            </a:outerShdw>
          </a:effectLst>
        </p:spPr>
      </p:pic>
      <p:sp>
        <p:nvSpPr>
          <p:cNvPr id="13" name="橢圓 12">
            <a:extLst>
              <a:ext uri="{FF2B5EF4-FFF2-40B4-BE49-F238E27FC236}">
                <a16:creationId xmlns:a16="http://schemas.microsoft.com/office/drawing/2014/main" id="{C7EAFB6A-89AE-4C16-91BA-9ACBA7F56981}"/>
              </a:ext>
            </a:extLst>
          </p:cNvPr>
          <p:cNvSpPr/>
          <p:nvPr/>
        </p:nvSpPr>
        <p:spPr>
          <a:xfrm>
            <a:off x="858135" y="1320854"/>
            <a:ext cx="3001687" cy="5959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F8716959-23EE-4C73-B955-D4CB83281B8F}"/>
              </a:ext>
            </a:extLst>
          </p:cNvPr>
          <p:cNvSpPr/>
          <p:nvPr/>
        </p:nvSpPr>
        <p:spPr>
          <a:xfrm>
            <a:off x="9592408" y="5802923"/>
            <a:ext cx="738554" cy="39565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28079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2869075D-229F-44EA-95C6-735F6E3BF6B4}"/>
              </a:ext>
            </a:extLst>
          </p:cNvPr>
          <p:cNvPicPr>
            <a:picLocks noChangeAspect="1"/>
          </p:cNvPicPr>
          <p:nvPr/>
        </p:nvPicPr>
        <p:blipFill>
          <a:blip r:embed="rId2"/>
          <a:stretch>
            <a:fillRect/>
          </a:stretch>
        </p:blipFill>
        <p:spPr>
          <a:xfrm>
            <a:off x="464407" y="3558181"/>
            <a:ext cx="5610993" cy="2442568"/>
          </a:xfrm>
          <a:prstGeom prst="rect">
            <a:avLst/>
          </a:prstGeom>
          <a:ln>
            <a:noFill/>
          </a:ln>
          <a:effectLst>
            <a:outerShdw blurRad="292100" dist="139700" dir="2700000" algn="tl" rotWithShape="0">
              <a:srgbClr val="333333">
                <a:alpha val="65000"/>
              </a:srgbClr>
            </a:outerShdw>
          </a:effectLst>
        </p:spPr>
      </p:pic>
      <p:pic>
        <p:nvPicPr>
          <p:cNvPr id="8" name="圖片 7">
            <a:extLst>
              <a:ext uri="{FF2B5EF4-FFF2-40B4-BE49-F238E27FC236}">
                <a16:creationId xmlns:a16="http://schemas.microsoft.com/office/drawing/2014/main" id="{7B07A270-E404-4465-A0D5-A6C1296F2294}"/>
              </a:ext>
            </a:extLst>
          </p:cNvPr>
          <p:cNvPicPr>
            <a:picLocks noChangeAspect="1"/>
          </p:cNvPicPr>
          <p:nvPr/>
        </p:nvPicPr>
        <p:blipFill>
          <a:blip r:embed="rId3"/>
          <a:stretch>
            <a:fillRect/>
          </a:stretch>
        </p:blipFill>
        <p:spPr>
          <a:xfrm>
            <a:off x="280982" y="1115205"/>
            <a:ext cx="6457143" cy="1895238"/>
          </a:xfrm>
          <a:prstGeom prst="rect">
            <a:avLst/>
          </a:prstGeom>
          <a:ln>
            <a:noFill/>
          </a:ln>
          <a:effectLst>
            <a:outerShdw blurRad="292100" dist="139700" dir="2700000" algn="tl" rotWithShape="0">
              <a:srgbClr val="333333">
                <a:alpha val="65000"/>
              </a:srgbClr>
            </a:outerShdw>
          </a:effectLst>
        </p:spPr>
      </p:pic>
      <p:sp>
        <p:nvSpPr>
          <p:cNvPr id="2" name="標題 1">
            <a:extLst>
              <a:ext uri="{FF2B5EF4-FFF2-40B4-BE49-F238E27FC236}">
                <a16:creationId xmlns:a16="http://schemas.microsoft.com/office/drawing/2014/main" id="{0635CC8B-4779-468F-8EF9-3C5E93C43547}"/>
              </a:ext>
            </a:extLst>
          </p:cNvPr>
          <p:cNvSpPr>
            <a:spLocks noGrp="1"/>
          </p:cNvSpPr>
          <p:nvPr>
            <p:ph type="title"/>
          </p:nvPr>
        </p:nvSpPr>
        <p:spPr>
          <a:xfrm>
            <a:off x="179880" y="-58606"/>
            <a:ext cx="10058400" cy="1609344"/>
          </a:xfrm>
        </p:spPr>
        <p:txBody>
          <a:bodyPr/>
          <a:lstStyle/>
          <a:p>
            <a:r>
              <a:rPr lang="en-US" altLang="zh-TW" b="0" dirty="0">
                <a:solidFill>
                  <a:srgbClr val="000000"/>
                </a:solidFill>
                <a:latin typeface="Calibri" panose="020F0502020204030204" pitchFamily="34" charset="0"/>
                <a:ea typeface="新細明體" panose="02020500000000000000" pitchFamily="18" charset="-120"/>
              </a:rPr>
              <a:t>GitHub</a:t>
            </a:r>
            <a:r>
              <a:rPr lang="zh-TW" altLang="en-US" b="0" dirty="0">
                <a:solidFill>
                  <a:srgbClr val="000000"/>
                </a:solidFill>
                <a:latin typeface="Calibri" panose="020F0502020204030204" pitchFamily="34" charset="0"/>
                <a:ea typeface="新細明體" panose="02020500000000000000" pitchFamily="18" charset="-120"/>
              </a:rPr>
              <a:t>的</a:t>
            </a:r>
            <a:r>
              <a:rPr lang="zh-TW" altLang="zh-TW" b="0" dirty="0">
                <a:solidFill>
                  <a:srgbClr val="000000"/>
                </a:solidFill>
                <a:latin typeface="Calibri" panose="020F0502020204030204" pitchFamily="34" charset="0"/>
                <a:ea typeface="新細明體" panose="02020500000000000000" pitchFamily="18" charset="-120"/>
              </a:rPr>
              <a:t>作業</a:t>
            </a:r>
            <a:r>
              <a:rPr lang="en-US" altLang="zh-TW" b="0" dirty="0">
                <a:solidFill>
                  <a:srgbClr val="000000"/>
                </a:solidFill>
                <a:latin typeface="Calibri" panose="020F0502020204030204" pitchFamily="34" charset="0"/>
                <a:ea typeface="新細明體" panose="02020500000000000000" pitchFamily="18" charset="-120"/>
              </a:rPr>
              <a:t>-</a:t>
            </a:r>
            <a:r>
              <a:rPr lang="zh-TW" altLang="en-US" sz="3200" b="0" i="0" u="none" strike="noStrike" kern="1200" baseline="0" dirty="0">
                <a:solidFill>
                  <a:srgbClr val="000000"/>
                </a:solidFill>
                <a:latin typeface="Calibri" panose="020F0502020204030204" pitchFamily="34" charset="0"/>
                <a:ea typeface="新細明體" panose="02020500000000000000" pitchFamily="18" charset="-120"/>
              </a:rPr>
              <a:t>修改檔名、移動檔案</a:t>
            </a:r>
            <a:endParaRPr lang="zh-TW" altLang="en-US" b="0" i="0" u="none" strike="noStrike" kern="1200" baseline="0" dirty="0">
              <a:solidFill>
                <a:srgbClr val="967E96"/>
              </a:solidFill>
              <a:latin typeface="新細明體" panose="02020500000000000000" pitchFamily="18" charset="-120"/>
              <a:ea typeface="新細明體" panose="02020500000000000000" pitchFamily="18" charset="-120"/>
            </a:endParaRPr>
          </a:p>
        </p:txBody>
      </p:sp>
      <p:sp>
        <p:nvSpPr>
          <p:cNvPr id="4" name="投影片編號版面配置區 3">
            <a:extLst>
              <a:ext uri="{FF2B5EF4-FFF2-40B4-BE49-F238E27FC236}">
                <a16:creationId xmlns:a16="http://schemas.microsoft.com/office/drawing/2014/main" id="{A09C8A2F-3AB6-4D09-8573-0B8E311073B5}"/>
              </a:ext>
            </a:extLst>
          </p:cNvPr>
          <p:cNvSpPr>
            <a:spLocks noGrp="1"/>
          </p:cNvSpPr>
          <p:nvPr>
            <p:ph type="sldNum" sz="quarter" idx="12"/>
          </p:nvPr>
        </p:nvSpPr>
        <p:spPr/>
        <p:txBody>
          <a:bodyPr/>
          <a:lstStyle/>
          <a:p>
            <a:fld id="{90A8D1BA-725A-4846-A700-B10E16125B58}" type="slidenum">
              <a:rPr lang="zh-TW" altLang="en-US" smtClean="0"/>
              <a:t>17</a:t>
            </a:fld>
            <a:endParaRPr lang="zh-TW" altLang="en-US"/>
          </a:p>
        </p:txBody>
      </p:sp>
      <p:sp>
        <p:nvSpPr>
          <p:cNvPr id="10" name="橢圓 9">
            <a:extLst>
              <a:ext uri="{FF2B5EF4-FFF2-40B4-BE49-F238E27FC236}">
                <a16:creationId xmlns:a16="http://schemas.microsoft.com/office/drawing/2014/main" id="{42F5C6D6-657C-4BAD-BD83-B1318D1A5ABA}"/>
              </a:ext>
            </a:extLst>
          </p:cNvPr>
          <p:cNvSpPr/>
          <p:nvPr/>
        </p:nvSpPr>
        <p:spPr>
          <a:xfrm>
            <a:off x="2487669" y="3588268"/>
            <a:ext cx="2650390" cy="5959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C7EAFB6A-89AE-4C16-91BA-9ACBA7F56981}"/>
              </a:ext>
            </a:extLst>
          </p:cNvPr>
          <p:cNvSpPr/>
          <p:nvPr/>
        </p:nvSpPr>
        <p:spPr>
          <a:xfrm>
            <a:off x="6096000" y="2666827"/>
            <a:ext cx="322218" cy="2889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EA42550F-5194-49B5-B32E-E062008FD6C4}"/>
              </a:ext>
            </a:extLst>
          </p:cNvPr>
          <p:cNvSpPr txBox="1"/>
          <p:nvPr/>
        </p:nvSpPr>
        <p:spPr>
          <a:xfrm>
            <a:off x="1695575" y="2080058"/>
            <a:ext cx="4980915" cy="33855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TW" altLang="en-US" sz="1600" b="1" dirty="0">
                <a:solidFill>
                  <a:schemeClr val="tx2">
                    <a:lumMod val="50000"/>
                  </a:schemeClr>
                </a:solidFill>
                <a:latin typeface="+mn-ea"/>
              </a:rPr>
              <a:t>必須是</a:t>
            </a:r>
            <a:r>
              <a:rPr lang="en-US" altLang="zh-TW" sz="1600" b="1" dirty="0">
                <a:solidFill>
                  <a:schemeClr val="tx2">
                    <a:lumMod val="50000"/>
                  </a:schemeClr>
                </a:solidFill>
                <a:latin typeface="+mn-ea"/>
              </a:rPr>
              <a:t>GitHub</a:t>
            </a:r>
            <a:r>
              <a:rPr lang="zh-TW" altLang="en-US" sz="1600" b="1" dirty="0">
                <a:solidFill>
                  <a:schemeClr val="tx2">
                    <a:lumMod val="50000"/>
                  </a:schemeClr>
                </a:solidFill>
                <a:latin typeface="+mn-ea"/>
              </a:rPr>
              <a:t>可編輯的文字檔</a:t>
            </a:r>
            <a:r>
              <a:rPr lang="en-US" altLang="zh-TW" sz="1600" b="1" dirty="0">
                <a:solidFill>
                  <a:schemeClr val="tx2">
                    <a:lumMod val="50000"/>
                  </a:schemeClr>
                </a:solidFill>
                <a:latin typeface="+mn-ea"/>
              </a:rPr>
              <a:t>,</a:t>
            </a:r>
            <a:r>
              <a:rPr lang="zh-TW" altLang="en-US" sz="1600" b="1" dirty="0">
                <a:solidFill>
                  <a:schemeClr val="tx2">
                    <a:lumMod val="50000"/>
                  </a:schemeClr>
                </a:solidFill>
                <a:latin typeface="+mn-ea"/>
              </a:rPr>
              <a:t>點鉛筆進入編輯模式。</a:t>
            </a:r>
          </a:p>
        </p:txBody>
      </p:sp>
      <p:sp>
        <p:nvSpPr>
          <p:cNvPr id="15" name="文字方塊 14">
            <a:extLst>
              <a:ext uri="{FF2B5EF4-FFF2-40B4-BE49-F238E27FC236}">
                <a16:creationId xmlns:a16="http://schemas.microsoft.com/office/drawing/2014/main" id="{D275E6C0-5881-416F-A93F-C0B92D41684E}"/>
              </a:ext>
            </a:extLst>
          </p:cNvPr>
          <p:cNvSpPr txBox="1"/>
          <p:nvPr/>
        </p:nvSpPr>
        <p:spPr>
          <a:xfrm>
            <a:off x="2249917" y="6116792"/>
            <a:ext cx="3687823" cy="33855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TW" altLang="en-US" sz="1600" b="1" dirty="0">
                <a:solidFill>
                  <a:schemeClr val="tx2">
                    <a:lumMod val="50000"/>
                  </a:schemeClr>
                </a:solidFill>
                <a:latin typeface="+mn-ea"/>
              </a:rPr>
              <a:t>檔名列會變成藍色框，內容可以修改。</a:t>
            </a:r>
          </a:p>
        </p:txBody>
      </p:sp>
      <p:pic>
        <p:nvPicPr>
          <p:cNvPr id="16" name="圖片 15">
            <a:extLst>
              <a:ext uri="{FF2B5EF4-FFF2-40B4-BE49-F238E27FC236}">
                <a16:creationId xmlns:a16="http://schemas.microsoft.com/office/drawing/2014/main" id="{A3516321-B157-4D38-9689-C7169B5BC00E}"/>
              </a:ext>
            </a:extLst>
          </p:cNvPr>
          <p:cNvPicPr>
            <a:picLocks noChangeAspect="1"/>
          </p:cNvPicPr>
          <p:nvPr/>
        </p:nvPicPr>
        <p:blipFill>
          <a:blip r:embed="rId4"/>
          <a:stretch>
            <a:fillRect/>
          </a:stretch>
        </p:blipFill>
        <p:spPr>
          <a:xfrm>
            <a:off x="7529982" y="1115205"/>
            <a:ext cx="3647619" cy="1838095"/>
          </a:xfrm>
          <a:prstGeom prst="rect">
            <a:avLst/>
          </a:prstGeom>
          <a:ln>
            <a:noFill/>
          </a:ln>
          <a:effectLst>
            <a:outerShdw blurRad="292100" dist="139700" dir="2700000" algn="tl" rotWithShape="0">
              <a:srgbClr val="333333">
                <a:alpha val="65000"/>
              </a:srgbClr>
            </a:outerShdw>
          </a:effectLst>
        </p:spPr>
      </p:pic>
      <p:pic>
        <p:nvPicPr>
          <p:cNvPr id="18" name="圖片 17">
            <a:extLst>
              <a:ext uri="{FF2B5EF4-FFF2-40B4-BE49-F238E27FC236}">
                <a16:creationId xmlns:a16="http://schemas.microsoft.com/office/drawing/2014/main" id="{30B3CCC2-F723-4E79-B62D-46CD6A3B9023}"/>
              </a:ext>
            </a:extLst>
          </p:cNvPr>
          <p:cNvPicPr>
            <a:picLocks noChangeAspect="1"/>
          </p:cNvPicPr>
          <p:nvPr/>
        </p:nvPicPr>
        <p:blipFill>
          <a:blip r:embed="rId5"/>
          <a:stretch>
            <a:fillRect/>
          </a:stretch>
        </p:blipFill>
        <p:spPr>
          <a:xfrm>
            <a:off x="9532706" y="3010443"/>
            <a:ext cx="1666667" cy="314286"/>
          </a:xfrm>
          <a:prstGeom prst="rect">
            <a:avLst/>
          </a:prstGeom>
        </p:spPr>
      </p:pic>
      <p:sp>
        <p:nvSpPr>
          <p:cNvPr id="19" name="文字方塊 18">
            <a:extLst>
              <a:ext uri="{FF2B5EF4-FFF2-40B4-BE49-F238E27FC236}">
                <a16:creationId xmlns:a16="http://schemas.microsoft.com/office/drawing/2014/main" id="{61831BE7-1D47-4CD5-B1BA-D3384DCCCD47}"/>
              </a:ext>
            </a:extLst>
          </p:cNvPr>
          <p:cNvSpPr txBox="1"/>
          <p:nvPr/>
        </p:nvSpPr>
        <p:spPr>
          <a:xfrm>
            <a:off x="7529982" y="3090446"/>
            <a:ext cx="1951590" cy="33855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TW" altLang="en-US" sz="1600" b="1" dirty="0">
                <a:solidFill>
                  <a:schemeClr val="tx2">
                    <a:lumMod val="50000"/>
                  </a:schemeClr>
                </a:solidFill>
                <a:latin typeface="+mn-ea"/>
              </a:rPr>
              <a:t>記得要確認修改。</a:t>
            </a:r>
          </a:p>
        </p:txBody>
      </p:sp>
      <p:grpSp>
        <p:nvGrpSpPr>
          <p:cNvPr id="24" name="群組 23">
            <a:extLst>
              <a:ext uri="{FF2B5EF4-FFF2-40B4-BE49-F238E27FC236}">
                <a16:creationId xmlns:a16="http://schemas.microsoft.com/office/drawing/2014/main" id="{06A65794-F8CA-4F65-8433-0E90855D8B4E}"/>
              </a:ext>
            </a:extLst>
          </p:cNvPr>
          <p:cNvGrpSpPr/>
          <p:nvPr/>
        </p:nvGrpSpPr>
        <p:grpSpPr>
          <a:xfrm>
            <a:off x="7381449" y="3632483"/>
            <a:ext cx="4200245" cy="1996837"/>
            <a:chOff x="7381449" y="3844342"/>
            <a:chExt cx="4200245" cy="1996837"/>
          </a:xfrm>
        </p:grpSpPr>
        <p:pic>
          <p:nvPicPr>
            <p:cNvPr id="20" name="圖片 19">
              <a:extLst>
                <a:ext uri="{FF2B5EF4-FFF2-40B4-BE49-F238E27FC236}">
                  <a16:creationId xmlns:a16="http://schemas.microsoft.com/office/drawing/2014/main" id="{E551991D-E081-43B9-8C5A-4B2C3896C6D1}"/>
                </a:ext>
              </a:extLst>
            </p:cNvPr>
            <p:cNvPicPr>
              <a:picLocks noChangeAspect="1"/>
            </p:cNvPicPr>
            <p:nvPr/>
          </p:nvPicPr>
          <p:blipFill>
            <a:blip r:embed="rId6"/>
            <a:stretch>
              <a:fillRect/>
            </a:stretch>
          </p:blipFill>
          <p:spPr>
            <a:xfrm>
              <a:off x="7381449" y="3844342"/>
              <a:ext cx="4200245" cy="1996837"/>
            </a:xfrm>
            <a:prstGeom prst="rect">
              <a:avLst/>
            </a:prstGeom>
            <a:ln>
              <a:noFill/>
            </a:ln>
            <a:effectLst>
              <a:outerShdw blurRad="292100" dist="139700" dir="2700000" algn="tl" rotWithShape="0">
                <a:srgbClr val="333333">
                  <a:alpha val="65000"/>
                </a:srgbClr>
              </a:outerShdw>
            </a:effectLst>
          </p:spPr>
        </p:pic>
        <p:sp>
          <p:nvSpPr>
            <p:cNvPr id="14" name="橢圓 13">
              <a:extLst>
                <a:ext uri="{FF2B5EF4-FFF2-40B4-BE49-F238E27FC236}">
                  <a16:creationId xmlns:a16="http://schemas.microsoft.com/office/drawing/2014/main" id="{F8716959-23EE-4C73-B955-D4CB83281B8F}"/>
                </a:ext>
              </a:extLst>
            </p:cNvPr>
            <p:cNvSpPr/>
            <p:nvPr/>
          </p:nvSpPr>
          <p:spPr>
            <a:xfrm>
              <a:off x="8278462" y="3952312"/>
              <a:ext cx="1271886" cy="5621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7EB53BC4-BF1B-4022-9E66-7E6754DEA384}"/>
                </a:ext>
              </a:extLst>
            </p:cNvPr>
            <p:cNvSpPr txBox="1"/>
            <p:nvPr/>
          </p:nvSpPr>
          <p:spPr>
            <a:xfrm>
              <a:off x="9353791" y="4314442"/>
              <a:ext cx="1951590" cy="33855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TW" altLang="en-US" sz="1600" b="1" dirty="0">
                  <a:solidFill>
                    <a:schemeClr val="tx2">
                      <a:lumMod val="50000"/>
                    </a:schemeClr>
                  </a:solidFill>
                  <a:latin typeface="+mn-ea"/>
                </a:rPr>
                <a:t>檔名前按下後退鍵。</a:t>
              </a:r>
            </a:p>
          </p:txBody>
        </p:sp>
      </p:grpSp>
      <p:sp>
        <p:nvSpPr>
          <p:cNvPr id="22" name="文字方塊 21">
            <a:extLst>
              <a:ext uri="{FF2B5EF4-FFF2-40B4-BE49-F238E27FC236}">
                <a16:creationId xmlns:a16="http://schemas.microsoft.com/office/drawing/2014/main" id="{0F20D6EC-67E3-4A0B-8C5F-179CA2A6F2DA}"/>
              </a:ext>
            </a:extLst>
          </p:cNvPr>
          <p:cNvSpPr txBox="1"/>
          <p:nvPr/>
        </p:nvSpPr>
        <p:spPr>
          <a:xfrm>
            <a:off x="8574553" y="5737290"/>
            <a:ext cx="1951590" cy="33855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TW" altLang="en-US" sz="1600" b="1" dirty="0">
                <a:solidFill>
                  <a:schemeClr val="tx2">
                    <a:lumMod val="50000"/>
                  </a:schemeClr>
                </a:solidFill>
                <a:latin typeface="+mn-ea"/>
              </a:rPr>
              <a:t>試試看會變怎樣</a:t>
            </a:r>
            <a:r>
              <a:rPr lang="en-US" altLang="zh-TW" sz="1600" b="1" dirty="0">
                <a:solidFill>
                  <a:schemeClr val="tx2">
                    <a:lumMod val="50000"/>
                  </a:schemeClr>
                </a:solidFill>
                <a:latin typeface="+mn-ea"/>
              </a:rPr>
              <a:t>?</a:t>
            </a:r>
            <a:endParaRPr lang="zh-TW" altLang="en-US" sz="1600" b="1" dirty="0">
              <a:solidFill>
                <a:schemeClr val="tx2">
                  <a:lumMod val="50000"/>
                </a:schemeClr>
              </a:solidFill>
              <a:latin typeface="+mn-ea"/>
            </a:endParaRPr>
          </a:p>
        </p:txBody>
      </p:sp>
      <p:sp>
        <p:nvSpPr>
          <p:cNvPr id="23" name="文字方塊 22">
            <a:extLst>
              <a:ext uri="{FF2B5EF4-FFF2-40B4-BE49-F238E27FC236}">
                <a16:creationId xmlns:a16="http://schemas.microsoft.com/office/drawing/2014/main" id="{734BC26E-44B2-426C-A78C-CBBA7F645280}"/>
              </a:ext>
            </a:extLst>
          </p:cNvPr>
          <p:cNvSpPr txBox="1"/>
          <p:nvPr/>
        </p:nvSpPr>
        <p:spPr>
          <a:xfrm>
            <a:off x="6980038" y="6237799"/>
            <a:ext cx="4325343" cy="40011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TW" altLang="en-US" sz="2000" b="1" dirty="0">
                <a:solidFill>
                  <a:schemeClr val="tx2">
                    <a:lumMod val="50000"/>
                  </a:schemeClr>
                </a:solidFill>
                <a:latin typeface="+mn-ea"/>
              </a:rPr>
              <a:t>非可編輯的文字檔</a:t>
            </a:r>
            <a:r>
              <a:rPr lang="en-US" altLang="zh-TW" sz="2000" b="1" dirty="0">
                <a:solidFill>
                  <a:schemeClr val="tx2">
                    <a:lumMod val="50000"/>
                  </a:schemeClr>
                </a:solidFill>
                <a:latin typeface="+mn-ea"/>
              </a:rPr>
              <a:t>,</a:t>
            </a:r>
            <a:r>
              <a:rPr lang="zh-TW" altLang="en-US" sz="2000" b="1" dirty="0">
                <a:solidFill>
                  <a:schemeClr val="tx2">
                    <a:lumMod val="50000"/>
                  </a:schemeClr>
                </a:solidFill>
                <a:latin typeface="+mn-ea"/>
              </a:rPr>
              <a:t>不能修改、搬移。</a:t>
            </a:r>
          </a:p>
        </p:txBody>
      </p:sp>
      <p:pic>
        <p:nvPicPr>
          <p:cNvPr id="25" name="圖片 24">
            <a:extLst>
              <a:ext uri="{FF2B5EF4-FFF2-40B4-BE49-F238E27FC236}">
                <a16:creationId xmlns:a16="http://schemas.microsoft.com/office/drawing/2014/main" id="{A7D10F70-2345-4C70-9317-59C5509CDA8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8333" r="90000">
                        <a14:foregroundMark x1="8333" y1="87578" x2="16181" y2="83984"/>
                      </a14:backgroundRemoval>
                    </a14:imgEffect>
                  </a14:imgLayer>
                </a14:imgProps>
              </a:ext>
              <a:ext uri="{837473B0-CC2E-450A-ABE3-18F120FF3D39}">
                <a1611:picAttrSrcUrl xmlns:a1611="http://schemas.microsoft.com/office/drawing/2016/11/main" r:id="rId9"/>
              </a:ext>
            </a:extLst>
          </a:blip>
          <a:stretch>
            <a:fillRect/>
          </a:stretch>
        </p:blipFill>
        <p:spPr>
          <a:xfrm>
            <a:off x="6222943" y="6027418"/>
            <a:ext cx="754222" cy="670419"/>
          </a:xfrm>
          <a:prstGeom prst="rect">
            <a:avLst/>
          </a:prstGeom>
        </p:spPr>
      </p:pic>
    </p:spTree>
    <p:extLst>
      <p:ext uri="{BB962C8B-B14F-4D97-AF65-F5344CB8AC3E}">
        <p14:creationId xmlns:p14="http://schemas.microsoft.com/office/powerpoint/2010/main" val="4006006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35CC8B-4779-468F-8EF9-3C5E93C43547}"/>
              </a:ext>
            </a:extLst>
          </p:cNvPr>
          <p:cNvSpPr>
            <a:spLocks noGrp="1"/>
          </p:cNvSpPr>
          <p:nvPr>
            <p:ph type="title"/>
          </p:nvPr>
        </p:nvSpPr>
        <p:spPr/>
        <p:txBody>
          <a:bodyPr/>
          <a:lstStyle/>
          <a:p>
            <a:r>
              <a:rPr lang="en-US" altLang="zh-TW" b="0" dirty="0">
                <a:solidFill>
                  <a:srgbClr val="000000"/>
                </a:solidFill>
                <a:latin typeface="Calibri" panose="020F0502020204030204" pitchFamily="34" charset="0"/>
                <a:ea typeface="新細明體" panose="02020500000000000000" pitchFamily="18" charset="-120"/>
              </a:rPr>
              <a:t>GitHub</a:t>
            </a:r>
            <a:r>
              <a:rPr lang="zh-TW" altLang="en-US" b="0" dirty="0">
                <a:solidFill>
                  <a:srgbClr val="000000"/>
                </a:solidFill>
                <a:latin typeface="Calibri" panose="020F0502020204030204" pitchFamily="34" charset="0"/>
                <a:ea typeface="新細明體" panose="02020500000000000000" pitchFamily="18" charset="-120"/>
              </a:rPr>
              <a:t>的</a:t>
            </a:r>
            <a:r>
              <a:rPr lang="zh-TW" altLang="zh-TW" b="0" dirty="0">
                <a:solidFill>
                  <a:srgbClr val="000000"/>
                </a:solidFill>
                <a:latin typeface="Calibri" panose="020F0502020204030204" pitchFamily="34" charset="0"/>
                <a:ea typeface="新細明體" panose="02020500000000000000" pitchFamily="18" charset="-120"/>
              </a:rPr>
              <a:t>作業</a:t>
            </a:r>
            <a:r>
              <a:rPr lang="en-US" altLang="zh-TW" b="0" dirty="0">
                <a:solidFill>
                  <a:srgbClr val="000000"/>
                </a:solidFill>
                <a:latin typeface="Calibri" panose="020F0502020204030204" pitchFamily="34" charset="0"/>
                <a:ea typeface="新細明體" panose="02020500000000000000" pitchFamily="18" charset="-120"/>
              </a:rPr>
              <a:t>-</a:t>
            </a:r>
            <a:r>
              <a:rPr lang="zh-TW" altLang="en-US" sz="3200" b="0" i="0" u="none" strike="noStrike" kern="1200" baseline="0" dirty="0">
                <a:solidFill>
                  <a:srgbClr val="000000"/>
                </a:solidFill>
                <a:latin typeface="Calibri" panose="020F0502020204030204" pitchFamily="34" charset="0"/>
                <a:ea typeface="新細明體" panose="02020500000000000000" pitchFamily="18" charset="-120"/>
              </a:rPr>
              <a:t>分享與備份</a:t>
            </a:r>
            <a:endParaRPr lang="zh-TW" altLang="en-US" b="0" i="0" u="none" strike="noStrike" kern="1200" baseline="0" dirty="0">
              <a:solidFill>
                <a:srgbClr val="967E96"/>
              </a:solidFill>
              <a:latin typeface="新細明體" panose="02020500000000000000" pitchFamily="18" charset="-120"/>
              <a:ea typeface="新細明體" panose="02020500000000000000" pitchFamily="18" charset="-120"/>
            </a:endParaRPr>
          </a:p>
        </p:txBody>
      </p:sp>
      <p:pic>
        <p:nvPicPr>
          <p:cNvPr id="4" name="圖片 3">
            <a:extLst>
              <a:ext uri="{FF2B5EF4-FFF2-40B4-BE49-F238E27FC236}">
                <a16:creationId xmlns:a16="http://schemas.microsoft.com/office/drawing/2014/main" id="{6F3A713B-AA2D-44E5-BABE-39F47A64EC41}"/>
              </a:ext>
            </a:extLst>
          </p:cNvPr>
          <p:cNvPicPr>
            <a:picLocks noChangeAspect="1"/>
          </p:cNvPicPr>
          <p:nvPr/>
        </p:nvPicPr>
        <p:blipFill rotWithShape="1">
          <a:blip r:embed="rId2"/>
          <a:srcRect l="7289" r="2869" b="5934"/>
          <a:stretch/>
        </p:blipFill>
        <p:spPr>
          <a:xfrm>
            <a:off x="3693111" y="2093976"/>
            <a:ext cx="4270159" cy="3539093"/>
          </a:xfrm>
          <a:prstGeom prst="rect">
            <a:avLst/>
          </a:prstGeom>
          <a:ln>
            <a:noFill/>
          </a:ln>
          <a:effectLst>
            <a:outerShdw blurRad="292100" dist="139700" dir="2700000" algn="tl" rotWithShape="0">
              <a:srgbClr val="333333">
                <a:alpha val="65000"/>
              </a:srgbClr>
            </a:outerShdw>
          </a:effectLst>
        </p:spPr>
      </p:pic>
      <p:sp>
        <p:nvSpPr>
          <p:cNvPr id="5" name="橢圓 4">
            <a:extLst>
              <a:ext uri="{FF2B5EF4-FFF2-40B4-BE49-F238E27FC236}">
                <a16:creationId xmlns:a16="http://schemas.microsoft.com/office/drawing/2014/main" id="{D8F97BEE-E5A0-4990-BC8B-D2865693654D}"/>
              </a:ext>
            </a:extLst>
          </p:cNvPr>
          <p:cNvSpPr/>
          <p:nvPr/>
        </p:nvSpPr>
        <p:spPr>
          <a:xfrm>
            <a:off x="3809791" y="3612447"/>
            <a:ext cx="3052648" cy="3720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圖說文字: 直線 7">
            <a:extLst>
              <a:ext uri="{FF2B5EF4-FFF2-40B4-BE49-F238E27FC236}">
                <a16:creationId xmlns:a16="http://schemas.microsoft.com/office/drawing/2014/main" id="{1C1CC69B-5500-4214-A596-F68048359853}"/>
              </a:ext>
            </a:extLst>
          </p:cNvPr>
          <p:cNvSpPr/>
          <p:nvPr/>
        </p:nvSpPr>
        <p:spPr>
          <a:xfrm>
            <a:off x="8856907" y="3429000"/>
            <a:ext cx="3195756" cy="1090749"/>
          </a:xfrm>
          <a:prstGeom prst="borderCallout1">
            <a:avLst>
              <a:gd name="adj1" fmla="val 49178"/>
              <a:gd name="adj2" fmla="val -900"/>
              <a:gd name="adj3" fmla="val 37293"/>
              <a:gd name="adj4" fmla="val -39296"/>
            </a:avLst>
          </a:prstGeom>
          <a:ln w="28575"/>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TW" altLang="en-US" dirty="0">
                <a:solidFill>
                  <a:schemeClr val="tx1"/>
                </a:solidFill>
              </a:rPr>
              <a:t>複製自己這個目錄的網址</a:t>
            </a:r>
            <a:r>
              <a:rPr lang="en-US" altLang="zh-TW" dirty="0">
                <a:solidFill>
                  <a:schemeClr val="tx1"/>
                </a:solidFill>
              </a:rPr>
              <a:t>,</a:t>
            </a:r>
            <a:r>
              <a:rPr lang="zh-TW" altLang="en-US" dirty="0">
                <a:solidFill>
                  <a:schemeClr val="tx1"/>
                </a:solidFill>
              </a:rPr>
              <a:t>可以分享給別人或是網管</a:t>
            </a:r>
            <a:endParaRPr lang="en-US" altLang="zh-TW" dirty="0">
              <a:solidFill>
                <a:schemeClr val="tx1"/>
              </a:solidFill>
            </a:endParaRPr>
          </a:p>
          <a:p>
            <a:r>
              <a:rPr lang="zh-TW" altLang="en-US" dirty="0">
                <a:solidFill>
                  <a:schemeClr val="tx1"/>
                </a:solidFill>
              </a:rPr>
              <a:t>讓網管可以把連結加入網頁上</a:t>
            </a:r>
          </a:p>
        </p:txBody>
      </p:sp>
      <p:sp>
        <p:nvSpPr>
          <p:cNvPr id="6" name="橢圓 5">
            <a:extLst>
              <a:ext uri="{FF2B5EF4-FFF2-40B4-BE49-F238E27FC236}">
                <a16:creationId xmlns:a16="http://schemas.microsoft.com/office/drawing/2014/main" id="{CA7B05E8-97A7-4707-97C4-BA9623E96B2C}"/>
              </a:ext>
            </a:extLst>
          </p:cNvPr>
          <p:cNvSpPr/>
          <p:nvPr/>
        </p:nvSpPr>
        <p:spPr>
          <a:xfrm>
            <a:off x="6943135" y="2295085"/>
            <a:ext cx="1257879" cy="3720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a:extLst>
              <a:ext uri="{FF2B5EF4-FFF2-40B4-BE49-F238E27FC236}">
                <a16:creationId xmlns:a16="http://schemas.microsoft.com/office/drawing/2014/main" id="{1A83E2EB-75F4-4EE7-8E80-D1105A987C75}"/>
              </a:ext>
            </a:extLst>
          </p:cNvPr>
          <p:cNvSpPr>
            <a:spLocks noGrp="1"/>
          </p:cNvSpPr>
          <p:nvPr>
            <p:ph type="sldNum" sz="quarter" idx="12"/>
          </p:nvPr>
        </p:nvSpPr>
        <p:spPr/>
        <p:txBody>
          <a:bodyPr/>
          <a:lstStyle/>
          <a:p>
            <a:fld id="{90A8D1BA-725A-4846-A700-B10E16125B58}" type="slidenum">
              <a:rPr lang="zh-TW" altLang="en-US" smtClean="0"/>
              <a:t>18</a:t>
            </a:fld>
            <a:endParaRPr lang="zh-TW" altLang="en-US"/>
          </a:p>
        </p:txBody>
      </p:sp>
      <p:sp>
        <p:nvSpPr>
          <p:cNvPr id="9" name="圖說文字: 直線 8">
            <a:extLst>
              <a:ext uri="{FF2B5EF4-FFF2-40B4-BE49-F238E27FC236}">
                <a16:creationId xmlns:a16="http://schemas.microsoft.com/office/drawing/2014/main" id="{6CADE1FE-4EBE-433D-A289-5C01F08D63A0}"/>
              </a:ext>
            </a:extLst>
          </p:cNvPr>
          <p:cNvSpPr/>
          <p:nvPr/>
        </p:nvSpPr>
        <p:spPr>
          <a:xfrm>
            <a:off x="3455367" y="1891831"/>
            <a:ext cx="921798" cy="719092"/>
          </a:xfrm>
          <a:prstGeom prst="borderCallout1">
            <a:avLst>
              <a:gd name="adj1" fmla="val 48381"/>
              <a:gd name="adj2" fmla="val 98733"/>
              <a:gd name="adj3" fmla="val 77085"/>
              <a:gd name="adj4" fmla="val 149799"/>
            </a:avLst>
          </a:prstGeom>
          <a:ln w="28575"/>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sz="1400" dirty="0">
                <a:solidFill>
                  <a:schemeClr val="tx1"/>
                </a:solidFill>
              </a:rPr>
              <a:t>檔案</a:t>
            </a:r>
            <a:endParaRPr lang="en-US" altLang="zh-TW" sz="1400" dirty="0">
              <a:solidFill>
                <a:schemeClr val="tx1"/>
              </a:solidFill>
            </a:endParaRPr>
          </a:p>
          <a:p>
            <a:pPr algn="ctr"/>
            <a:r>
              <a:rPr lang="zh-TW" altLang="en-US" sz="1400" dirty="0">
                <a:solidFill>
                  <a:schemeClr val="tx1"/>
                </a:solidFill>
              </a:rPr>
              <a:t>瀏覽器</a:t>
            </a:r>
          </a:p>
        </p:txBody>
      </p:sp>
    </p:spTree>
    <p:extLst>
      <p:ext uri="{BB962C8B-B14F-4D97-AF65-F5344CB8AC3E}">
        <p14:creationId xmlns:p14="http://schemas.microsoft.com/office/powerpoint/2010/main" val="1303176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E3F6C4-A74A-4AA3-A17E-2CE5C650DBCD}"/>
              </a:ext>
            </a:extLst>
          </p:cNvPr>
          <p:cNvSpPr>
            <a:spLocks noGrp="1"/>
          </p:cNvSpPr>
          <p:nvPr>
            <p:ph type="title"/>
          </p:nvPr>
        </p:nvSpPr>
        <p:spPr>
          <a:xfrm>
            <a:off x="477665" y="0"/>
            <a:ext cx="10058400" cy="1609344"/>
          </a:xfrm>
        </p:spPr>
        <p:txBody>
          <a:bodyPr/>
          <a:lstStyle/>
          <a:p>
            <a:r>
              <a:rPr lang="zh-TW" altLang="en-US" dirty="0"/>
              <a:t>學習目標</a:t>
            </a:r>
          </a:p>
        </p:txBody>
      </p:sp>
      <p:sp>
        <p:nvSpPr>
          <p:cNvPr id="3" name="內容版面配置區 2">
            <a:extLst>
              <a:ext uri="{FF2B5EF4-FFF2-40B4-BE49-F238E27FC236}">
                <a16:creationId xmlns:a16="http://schemas.microsoft.com/office/drawing/2014/main" id="{BF2A0A0D-8973-492A-95C9-AA48AF492D93}"/>
              </a:ext>
            </a:extLst>
          </p:cNvPr>
          <p:cNvSpPr>
            <a:spLocks noGrp="1"/>
          </p:cNvSpPr>
          <p:nvPr>
            <p:ph idx="1"/>
          </p:nvPr>
        </p:nvSpPr>
        <p:spPr>
          <a:xfrm>
            <a:off x="338024" y="1224951"/>
            <a:ext cx="3130859" cy="5437106"/>
          </a:xfrm>
          <a:effectLst>
            <a:innerShdw blurRad="114300">
              <a:prstClr val="black"/>
            </a:innerShdw>
          </a:effectLst>
        </p:spPr>
        <p:style>
          <a:lnRef idx="2">
            <a:schemeClr val="accent2"/>
          </a:lnRef>
          <a:fillRef idx="1">
            <a:schemeClr val="lt1"/>
          </a:fillRef>
          <a:effectRef idx="0">
            <a:schemeClr val="accent2"/>
          </a:effectRef>
          <a:fontRef idx="minor">
            <a:schemeClr val="dk1"/>
          </a:fontRef>
        </p:style>
        <p:txBody>
          <a:bodyPr>
            <a:noAutofit/>
          </a:bodyPr>
          <a:lstStyle/>
          <a:p>
            <a:pPr marL="0" lvl="0" indent="0">
              <a:buNone/>
            </a:pPr>
            <a:r>
              <a:rPr lang="zh-TW" altLang="en-US" sz="1800" b="1" dirty="0">
                <a:latin typeface="+mj-ea"/>
                <a:ea typeface="+mj-ea"/>
              </a:rPr>
              <a:t>甲、 </a:t>
            </a:r>
            <a:endParaRPr lang="en-US" altLang="zh-TW" sz="1800" b="1" dirty="0">
              <a:latin typeface="+mj-ea"/>
              <a:ea typeface="+mj-ea"/>
            </a:endParaRPr>
          </a:p>
          <a:p>
            <a:pPr marL="0" lvl="0" indent="0">
              <a:buNone/>
            </a:pPr>
            <a:r>
              <a:rPr lang="zh-TW" altLang="en-US" sz="1800" b="1" dirty="0">
                <a:latin typeface="+mj-ea"/>
                <a:ea typeface="+mj-ea"/>
              </a:rPr>
              <a:t>有關</a:t>
            </a:r>
            <a:r>
              <a:rPr lang="en-US" altLang="zh-TW" sz="1800" b="1" dirty="0">
                <a:latin typeface="+mj-ea"/>
                <a:ea typeface="+mj-ea"/>
              </a:rPr>
              <a:t>GitHub</a:t>
            </a:r>
          </a:p>
          <a:p>
            <a:pPr marL="0" lvl="0" indent="0">
              <a:buNone/>
            </a:pPr>
            <a:r>
              <a:rPr lang="zh-TW" altLang="en-US" sz="1600" dirty="0"/>
              <a:t> 檢視</a:t>
            </a:r>
            <a:r>
              <a:rPr lang="en-US" altLang="zh-TW" sz="1600" dirty="0"/>
              <a:t>GitHub</a:t>
            </a:r>
            <a:r>
              <a:rPr lang="zh-TW" altLang="en-US" sz="1600" dirty="0"/>
              <a:t>團體</a:t>
            </a:r>
            <a:r>
              <a:rPr lang="en-US" altLang="zh-TW" sz="1600" dirty="0"/>
              <a:t>/</a:t>
            </a:r>
            <a:r>
              <a:rPr lang="zh-TW" altLang="en-US" sz="1600" dirty="0"/>
              <a:t>個人帳戶</a:t>
            </a:r>
            <a:endParaRPr lang="en-US" altLang="zh-TW" sz="1600" dirty="0"/>
          </a:p>
          <a:p>
            <a:pPr lvl="1"/>
            <a:r>
              <a:rPr lang="zh-TW" altLang="zh-TW" sz="1400" dirty="0"/>
              <a:t>擁有一個</a:t>
            </a:r>
            <a:r>
              <a:rPr lang="en-US" altLang="zh-TW" sz="1400" dirty="0"/>
              <a:t>Google</a:t>
            </a:r>
            <a:r>
              <a:rPr lang="zh-TW" altLang="zh-TW" sz="1400" dirty="0"/>
              <a:t>帳</a:t>
            </a:r>
            <a:r>
              <a:rPr lang="zh-TW" altLang="en-US" sz="1400" dirty="0"/>
              <a:t>戶</a:t>
            </a:r>
            <a:endParaRPr lang="zh-TW" altLang="zh-TW" sz="1400" dirty="0"/>
          </a:p>
          <a:p>
            <a:pPr lvl="2"/>
            <a:r>
              <a:rPr lang="zh-TW" altLang="zh-TW" sz="1200" dirty="0"/>
              <a:t>建立帳</a:t>
            </a:r>
            <a:r>
              <a:rPr lang="zh-TW" altLang="en-US" sz="1200" dirty="0"/>
              <a:t>戶</a:t>
            </a:r>
            <a:endParaRPr lang="zh-TW" altLang="zh-TW" sz="1200" dirty="0"/>
          </a:p>
          <a:p>
            <a:pPr lvl="1"/>
            <a:r>
              <a:rPr lang="zh-TW" altLang="zh-TW" sz="1400" dirty="0"/>
              <a:t>註冊一個</a:t>
            </a:r>
            <a:r>
              <a:rPr lang="en-US" altLang="zh-TW" sz="1400" dirty="0"/>
              <a:t>GitHub</a:t>
            </a:r>
            <a:r>
              <a:rPr lang="zh-TW" altLang="zh-TW" sz="1400" dirty="0"/>
              <a:t>帳</a:t>
            </a:r>
            <a:r>
              <a:rPr lang="zh-TW" altLang="en-US" sz="1400" dirty="0"/>
              <a:t>戶</a:t>
            </a:r>
            <a:endParaRPr lang="zh-TW" altLang="zh-TW" sz="1400" dirty="0"/>
          </a:p>
          <a:p>
            <a:pPr lvl="2"/>
            <a:r>
              <a:rPr lang="zh-TW" altLang="zh-TW" sz="1200" dirty="0"/>
              <a:t>建立帳</a:t>
            </a:r>
            <a:r>
              <a:rPr lang="zh-TW" altLang="en-US" sz="1200" dirty="0"/>
              <a:t>戶</a:t>
            </a:r>
            <a:r>
              <a:rPr lang="zh-TW" altLang="zh-TW" sz="1200" dirty="0"/>
              <a:t> </a:t>
            </a:r>
            <a:endParaRPr lang="en-US" altLang="zh-TW" sz="1200" dirty="0"/>
          </a:p>
          <a:p>
            <a:r>
              <a:rPr lang="en-US" altLang="zh-TW" sz="1600" dirty="0"/>
              <a:t>GitHub</a:t>
            </a:r>
            <a:r>
              <a:rPr lang="zh-TW" altLang="en-US" sz="1600" dirty="0"/>
              <a:t>環境簡介</a:t>
            </a:r>
            <a:endParaRPr lang="en-US" altLang="zh-TW" sz="1600" dirty="0"/>
          </a:p>
          <a:p>
            <a:r>
              <a:rPr lang="zh-TW" altLang="zh-TW" sz="1800" dirty="0"/>
              <a:t>建立</a:t>
            </a:r>
            <a:r>
              <a:rPr lang="zh-TW" altLang="en-US" sz="1800" dirty="0"/>
              <a:t>會務</a:t>
            </a:r>
            <a:r>
              <a:rPr lang="zh-TW" altLang="zh-TW" sz="1800" dirty="0"/>
              <a:t>檔倉</a:t>
            </a:r>
            <a:r>
              <a:rPr lang="en-US" altLang="zh-TW" sz="1800" dirty="0"/>
              <a:t>(Repository)</a:t>
            </a:r>
            <a:endParaRPr lang="zh-TW" altLang="zh-TW" sz="1800" dirty="0"/>
          </a:p>
          <a:p>
            <a:pPr marL="174625" lvl="0" indent="0">
              <a:buNone/>
            </a:pPr>
            <a:r>
              <a:rPr lang="en-US" altLang="zh-TW" sz="1600" dirty="0"/>
              <a:t>GitHub</a:t>
            </a:r>
            <a:r>
              <a:rPr lang="zh-TW" altLang="en-US" sz="1600" dirty="0"/>
              <a:t>的</a:t>
            </a:r>
            <a:r>
              <a:rPr lang="zh-TW" altLang="zh-TW" sz="1600" dirty="0"/>
              <a:t>作業</a:t>
            </a:r>
          </a:p>
          <a:p>
            <a:pPr lvl="1"/>
            <a:r>
              <a:rPr lang="zh-TW" altLang="zh-TW" sz="1400" dirty="0"/>
              <a:t>建立檔案</a:t>
            </a:r>
          </a:p>
          <a:p>
            <a:pPr lvl="1"/>
            <a:r>
              <a:rPr lang="zh-TW" altLang="zh-TW" sz="1400" dirty="0"/>
              <a:t>編輯檔案</a:t>
            </a:r>
          </a:p>
          <a:p>
            <a:pPr lvl="1"/>
            <a:r>
              <a:rPr lang="zh-TW" altLang="zh-TW" sz="1400" dirty="0"/>
              <a:t>建立目錄</a:t>
            </a:r>
          </a:p>
          <a:p>
            <a:pPr lvl="1"/>
            <a:r>
              <a:rPr lang="zh-TW" altLang="zh-TW" sz="1400" dirty="0"/>
              <a:t>上傳檔案</a:t>
            </a:r>
            <a:endParaRPr lang="en-US" altLang="zh-TW" sz="1400" dirty="0"/>
          </a:p>
          <a:p>
            <a:pPr lvl="1"/>
            <a:r>
              <a:rPr lang="zh-TW" altLang="en-US" sz="1400" dirty="0"/>
              <a:t>下載檔案</a:t>
            </a:r>
            <a:endParaRPr lang="en-US" altLang="zh-TW" sz="1400" dirty="0"/>
          </a:p>
          <a:p>
            <a:pPr lvl="1"/>
            <a:r>
              <a:rPr lang="zh-TW" altLang="en-US" sz="1400" dirty="0"/>
              <a:t>修改檔名、移動檔案</a:t>
            </a:r>
            <a:endParaRPr lang="en-US" altLang="zh-TW" sz="1400" dirty="0"/>
          </a:p>
          <a:p>
            <a:pPr lvl="1"/>
            <a:r>
              <a:rPr lang="zh-TW" altLang="en-US" sz="1400" dirty="0"/>
              <a:t>分享與備份</a:t>
            </a:r>
            <a:endParaRPr lang="en-US" altLang="zh-TW" sz="1400" dirty="0"/>
          </a:p>
          <a:p>
            <a:pPr lvl="1"/>
            <a:r>
              <a:rPr lang="zh-TW" altLang="en-US" sz="1400" dirty="0"/>
              <a:t>指定共作</a:t>
            </a:r>
            <a:endParaRPr lang="zh-TW" altLang="zh-TW" sz="1400" dirty="0"/>
          </a:p>
          <a:p>
            <a:endParaRPr lang="zh-TW" altLang="en-US" sz="1600" dirty="0"/>
          </a:p>
        </p:txBody>
      </p:sp>
      <p:sp>
        <p:nvSpPr>
          <p:cNvPr id="4" name="內容版面配置區 2">
            <a:extLst>
              <a:ext uri="{FF2B5EF4-FFF2-40B4-BE49-F238E27FC236}">
                <a16:creationId xmlns:a16="http://schemas.microsoft.com/office/drawing/2014/main" id="{0B0AEB66-7F49-49DE-AA04-ADD1666BBBD8}"/>
              </a:ext>
            </a:extLst>
          </p:cNvPr>
          <p:cNvSpPr txBox="1">
            <a:spLocks/>
          </p:cNvSpPr>
          <p:nvPr/>
        </p:nvSpPr>
        <p:spPr>
          <a:xfrm>
            <a:off x="3581303" y="1224951"/>
            <a:ext cx="2719379" cy="3181588"/>
          </a:xfrm>
          <a:prstGeom prst="rect">
            <a:avLst/>
          </a:prstGeom>
          <a:effectLst>
            <a:innerShdw blurRad="114300">
              <a:prstClr val="black"/>
            </a:innerShdw>
          </a:effectLst>
        </p:spPr>
        <p:style>
          <a:lnRef idx="2">
            <a:schemeClr val="accent2"/>
          </a:lnRef>
          <a:fillRef idx="1">
            <a:schemeClr val="lt1"/>
          </a:fillRef>
          <a:effectRef idx="0">
            <a:schemeClr val="accent2"/>
          </a:effectRef>
          <a:fontRef idx="minor">
            <a:schemeClr val="dk1"/>
          </a:fontRef>
        </p:style>
        <p:txBody>
          <a:bodyPr vert="horz" lIns="91440" tIns="45720" rIns="91440" bIns="45720" rtlCol="0">
            <a:noAutofit/>
          </a:bodyPr>
          <a:lstStyle>
            <a:lvl1pPr marL="182880" lvl="0" indent="-182880" defTabSz="914400">
              <a:lnSpc>
                <a:spcPct val="90000"/>
              </a:lnSpc>
              <a:spcBef>
                <a:spcPts val="1200"/>
              </a:spcBef>
              <a:buClr>
                <a:schemeClr val="accent2"/>
              </a:buClr>
              <a:buSzPct val="85000"/>
              <a:buFont typeface="Wingdings" pitchFamily="2" charset="2"/>
              <a:buChar char="§"/>
              <a:defRPr sz="1600">
                <a:solidFill>
                  <a:schemeClr val="dk1"/>
                </a:solidFill>
              </a:defRPr>
            </a:lvl1pPr>
            <a:lvl2pPr lvl="1" indent="-182880" defTabSz="914400">
              <a:lnSpc>
                <a:spcPct val="90000"/>
              </a:lnSpc>
              <a:spcBef>
                <a:spcPts val="400"/>
              </a:spcBef>
              <a:spcAft>
                <a:spcPts val="200"/>
              </a:spcAft>
              <a:buClr>
                <a:schemeClr val="accent2"/>
              </a:buClr>
              <a:buSzPct val="85000"/>
              <a:buFont typeface="Wingdings" pitchFamily="2" charset="2"/>
              <a:buChar char="§"/>
              <a:defRPr sz="1400">
                <a:solidFill>
                  <a:schemeClr val="dk1"/>
                </a:solidFill>
              </a:defRPr>
            </a:lvl2pPr>
            <a:lvl3pPr marL="731520" indent="-182880" defTabSz="914400">
              <a:lnSpc>
                <a:spcPct val="90000"/>
              </a:lnSpc>
              <a:spcBef>
                <a:spcPts val="400"/>
              </a:spcBef>
              <a:spcAft>
                <a:spcPts val="200"/>
              </a:spcAft>
              <a:buClr>
                <a:schemeClr val="accent2"/>
              </a:buClr>
              <a:buSzPct val="85000"/>
              <a:buFont typeface="Wingdings" pitchFamily="2" charset="2"/>
              <a:buChar char="§"/>
              <a:defRPr sz="1600">
                <a:solidFill>
                  <a:schemeClr val="dk1"/>
                </a:solidFill>
              </a:defRPr>
            </a:lvl3pPr>
            <a:lvl4pPr marL="1005840" indent="-182880" defTabSz="914400">
              <a:lnSpc>
                <a:spcPct val="90000"/>
              </a:lnSpc>
              <a:spcBef>
                <a:spcPts val="400"/>
              </a:spcBef>
              <a:spcAft>
                <a:spcPts val="200"/>
              </a:spcAft>
              <a:buClr>
                <a:schemeClr val="accent2"/>
              </a:buClr>
              <a:buSzPct val="85000"/>
              <a:buFont typeface="Wingdings" pitchFamily="2" charset="2"/>
              <a:buChar char="§"/>
              <a:defRPr sz="1600">
                <a:solidFill>
                  <a:schemeClr val="dk1"/>
                </a:solidFill>
              </a:defRPr>
            </a:lvl4pPr>
            <a:lvl5pPr marL="1280160" indent="-182880" defTabSz="914400">
              <a:lnSpc>
                <a:spcPct val="90000"/>
              </a:lnSpc>
              <a:spcBef>
                <a:spcPts val="400"/>
              </a:spcBef>
              <a:spcAft>
                <a:spcPts val="200"/>
              </a:spcAft>
              <a:buClr>
                <a:schemeClr val="accent2"/>
              </a:buClr>
              <a:buSzPct val="85000"/>
              <a:buFont typeface="Wingdings" pitchFamily="2" charset="2"/>
              <a:buChar char="§"/>
              <a:defRPr sz="1600">
                <a:solidFill>
                  <a:schemeClr val="dk1"/>
                </a:solidFill>
              </a:defRPr>
            </a:lvl5pPr>
            <a:lvl6pPr marL="1600000" indent="-228600" defTabSz="914400">
              <a:lnSpc>
                <a:spcPct val="90000"/>
              </a:lnSpc>
              <a:spcBef>
                <a:spcPts val="400"/>
              </a:spcBef>
              <a:spcAft>
                <a:spcPts val="200"/>
              </a:spcAft>
              <a:buClr>
                <a:schemeClr val="accent2"/>
              </a:buClr>
              <a:buSzPct val="85000"/>
              <a:buFont typeface="Wingdings" pitchFamily="2" charset="2"/>
              <a:buChar char="§"/>
              <a:defRPr sz="1600">
                <a:solidFill>
                  <a:schemeClr val="dk1"/>
                </a:solidFill>
              </a:defRPr>
            </a:lvl6pPr>
            <a:lvl7pPr marL="1900000" indent="-228600" defTabSz="914400">
              <a:lnSpc>
                <a:spcPct val="90000"/>
              </a:lnSpc>
              <a:spcBef>
                <a:spcPts val="400"/>
              </a:spcBef>
              <a:spcAft>
                <a:spcPts val="200"/>
              </a:spcAft>
              <a:buClr>
                <a:schemeClr val="accent2"/>
              </a:buClr>
              <a:buSzPct val="85000"/>
              <a:buFont typeface="Wingdings" pitchFamily="2" charset="2"/>
              <a:buChar char="§"/>
              <a:defRPr sz="1600">
                <a:solidFill>
                  <a:schemeClr val="dk1"/>
                </a:solidFill>
              </a:defRPr>
            </a:lvl7pPr>
            <a:lvl8pPr marL="2200000" indent="-228600" defTabSz="914400">
              <a:lnSpc>
                <a:spcPct val="90000"/>
              </a:lnSpc>
              <a:spcBef>
                <a:spcPts val="400"/>
              </a:spcBef>
              <a:spcAft>
                <a:spcPts val="200"/>
              </a:spcAft>
              <a:buClr>
                <a:schemeClr val="accent2"/>
              </a:buClr>
              <a:buSzPct val="85000"/>
              <a:buFont typeface="Wingdings" pitchFamily="2" charset="2"/>
              <a:buChar char="§"/>
              <a:defRPr sz="1600">
                <a:solidFill>
                  <a:schemeClr val="dk1"/>
                </a:solidFill>
              </a:defRPr>
            </a:lvl8pPr>
            <a:lvl9pPr marL="2500000" indent="-228600" defTabSz="914400">
              <a:lnSpc>
                <a:spcPct val="90000"/>
              </a:lnSpc>
              <a:spcBef>
                <a:spcPts val="400"/>
              </a:spcBef>
              <a:spcAft>
                <a:spcPts val="200"/>
              </a:spcAft>
              <a:buClr>
                <a:schemeClr val="accent2"/>
              </a:buClr>
              <a:buSzPct val="85000"/>
              <a:buFont typeface="Wingdings" pitchFamily="2" charset="2"/>
              <a:buChar char="§"/>
              <a:defRPr sz="1600">
                <a:solidFill>
                  <a:schemeClr val="dk1"/>
                </a:solidFill>
              </a:defRPr>
            </a:lvl9pPr>
          </a:lstStyle>
          <a:p>
            <a:pPr marL="0" indent="0">
              <a:buNone/>
            </a:pPr>
            <a:r>
              <a:rPr lang="zh-TW" altLang="en-US" sz="1800" b="1" dirty="0">
                <a:latin typeface="+mj-ea"/>
                <a:ea typeface="+mj-ea"/>
              </a:rPr>
              <a:t>乙、 </a:t>
            </a:r>
            <a:endParaRPr lang="en-US" altLang="zh-TW" sz="1800" b="1" dirty="0">
              <a:latin typeface="+mj-ea"/>
              <a:ea typeface="+mj-ea"/>
            </a:endParaRPr>
          </a:p>
          <a:p>
            <a:pPr marL="0" indent="0">
              <a:buNone/>
            </a:pPr>
            <a:r>
              <a:rPr lang="en-US" altLang="zh-TW" sz="1800" b="1" dirty="0">
                <a:latin typeface="+mj-ea"/>
                <a:ea typeface="+mj-ea"/>
              </a:rPr>
              <a:t>README.md</a:t>
            </a:r>
            <a:r>
              <a:rPr lang="zh-TW" altLang="zh-TW" sz="1800" b="1" dirty="0">
                <a:latin typeface="+mj-ea"/>
                <a:ea typeface="+mj-ea"/>
              </a:rPr>
              <a:t>檔案</a:t>
            </a:r>
          </a:p>
          <a:p>
            <a:pPr marL="182563" indent="0">
              <a:buNone/>
            </a:pPr>
            <a:r>
              <a:rPr lang="en-US" altLang="zh-TW" dirty="0" err="1">
                <a:solidFill>
                  <a:schemeClr val="tx1"/>
                </a:solidFill>
                <a:hlinkClick r:id="rId2">
                  <a:extLst>
                    <a:ext uri="{A12FA001-AC4F-418D-AE19-62706E023703}">
                      <ahyp:hlinkClr xmlns:ahyp="http://schemas.microsoft.com/office/drawing/2018/hyperlinkcolor" val="tx"/>
                    </a:ext>
                  </a:extLst>
                </a:hlinkClick>
              </a:rPr>
              <a:t>常用的Markdown語法</a:t>
            </a:r>
            <a:endParaRPr lang="zh-TW" altLang="zh-TW" dirty="0">
              <a:solidFill>
                <a:schemeClr val="tx1"/>
              </a:solidFill>
            </a:endParaRPr>
          </a:p>
          <a:p>
            <a:pPr lvl="1"/>
            <a:r>
              <a:rPr lang="zh-TW" altLang="zh-TW" dirty="0"/>
              <a:t>標題大小</a:t>
            </a:r>
          </a:p>
          <a:p>
            <a:pPr lvl="1"/>
            <a:r>
              <a:rPr lang="zh-TW" altLang="zh-TW" dirty="0"/>
              <a:t>本文樣式</a:t>
            </a:r>
          </a:p>
          <a:p>
            <a:pPr lvl="1"/>
            <a:r>
              <a:rPr lang="zh-TW" altLang="zh-TW" dirty="0"/>
              <a:t>分隔線</a:t>
            </a:r>
          </a:p>
          <a:p>
            <a:pPr lvl="1"/>
            <a:r>
              <a:rPr lang="zh-TW" altLang="zh-TW" dirty="0"/>
              <a:t>檔案連結</a:t>
            </a:r>
          </a:p>
          <a:p>
            <a:pPr lvl="1"/>
            <a:r>
              <a:rPr lang="zh-TW" altLang="zh-TW" dirty="0"/>
              <a:t>圖片</a:t>
            </a:r>
          </a:p>
          <a:p>
            <a:pPr lvl="1"/>
            <a:r>
              <a:rPr lang="zh-TW" altLang="zh-TW" dirty="0"/>
              <a:t>列表</a:t>
            </a:r>
          </a:p>
          <a:p>
            <a:pPr lvl="1"/>
            <a:r>
              <a:rPr lang="zh-TW" altLang="zh-TW" dirty="0"/>
              <a:t>表格</a:t>
            </a:r>
          </a:p>
          <a:p>
            <a:pPr marL="0" indent="0">
              <a:buNone/>
            </a:pPr>
            <a:endParaRPr lang="zh-TW" altLang="en-US" dirty="0"/>
          </a:p>
        </p:txBody>
      </p:sp>
      <p:sp>
        <p:nvSpPr>
          <p:cNvPr id="6" name="投影片編號版面配置區 5">
            <a:extLst>
              <a:ext uri="{FF2B5EF4-FFF2-40B4-BE49-F238E27FC236}">
                <a16:creationId xmlns:a16="http://schemas.microsoft.com/office/drawing/2014/main" id="{CF2A238B-9FCF-49A7-8CF5-C161941E88DC}"/>
              </a:ext>
            </a:extLst>
          </p:cNvPr>
          <p:cNvSpPr>
            <a:spLocks noGrp="1"/>
          </p:cNvSpPr>
          <p:nvPr>
            <p:ph type="sldNum" sz="quarter" idx="12"/>
          </p:nvPr>
        </p:nvSpPr>
        <p:spPr>
          <a:xfrm>
            <a:off x="11311128" y="6046362"/>
            <a:ext cx="640080" cy="365125"/>
          </a:xfrm>
        </p:spPr>
        <p:txBody>
          <a:bodyPr/>
          <a:lstStyle/>
          <a:p>
            <a:fld id="{4FAB73BC-B049-4115-A692-8D63A059BFB8}" type="slidenum">
              <a:rPr lang="en-US" smtClean="0"/>
              <a:t>1</a:t>
            </a:fld>
            <a:endParaRPr lang="en-US" dirty="0"/>
          </a:p>
        </p:txBody>
      </p:sp>
      <p:sp>
        <p:nvSpPr>
          <p:cNvPr id="7" name="內容版面配置區 2">
            <a:extLst>
              <a:ext uri="{FF2B5EF4-FFF2-40B4-BE49-F238E27FC236}">
                <a16:creationId xmlns:a16="http://schemas.microsoft.com/office/drawing/2014/main" id="{EBF70114-F6FF-4F23-9E77-0823753E800F}"/>
              </a:ext>
            </a:extLst>
          </p:cNvPr>
          <p:cNvSpPr txBox="1">
            <a:spLocks/>
          </p:cNvSpPr>
          <p:nvPr/>
        </p:nvSpPr>
        <p:spPr>
          <a:xfrm>
            <a:off x="6413103" y="1224950"/>
            <a:ext cx="2592528" cy="2484902"/>
          </a:xfrm>
          <a:prstGeom prst="rect">
            <a:avLst/>
          </a:prstGeom>
          <a:effectLst>
            <a:innerShdw blurRad="114300">
              <a:prstClr val="black"/>
            </a:innerShdw>
          </a:effectLst>
        </p:spPr>
        <p:style>
          <a:lnRef idx="2">
            <a:schemeClr val="accent2"/>
          </a:lnRef>
          <a:fillRef idx="1">
            <a:schemeClr val="lt1"/>
          </a:fillRef>
          <a:effectRef idx="0">
            <a:schemeClr val="accent2"/>
          </a:effectRef>
          <a:fontRef idx="minor">
            <a:schemeClr val="dk1"/>
          </a:fontRef>
        </p:style>
        <p:txBody>
          <a:bodyPr vert="horz" lIns="91440" tIns="45720" rIns="91440" bIns="45720" rtlCol="0">
            <a:noAutofit/>
          </a:bodyPr>
          <a:lstStyle>
            <a:lvl1pPr marL="182880" lvl="0" indent="-182880" defTabSz="914400">
              <a:lnSpc>
                <a:spcPct val="90000"/>
              </a:lnSpc>
              <a:spcBef>
                <a:spcPts val="1200"/>
              </a:spcBef>
              <a:buClr>
                <a:schemeClr val="accent2"/>
              </a:buClr>
              <a:buSzPct val="85000"/>
              <a:buFont typeface="Wingdings" pitchFamily="2" charset="2"/>
              <a:buChar char="§"/>
              <a:defRPr sz="1600">
                <a:solidFill>
                  <a:schemeClr val="dk1"/>
                </a:solidFill>
              </a:defRPr>
            </a:lvl1pPr>
            <a:lvl2pPr lvl="1" indent="-182880" defTabSz="914400">
              <a:lnSpc>
                <a:spcPct val="90000"/>
              </a:lnSpc>
              <a:spcBef>
                <a:spcPts val="400"/>
              </a:spcBef>
              <a:spcAft>
                <a:spcPts val="200"/>
              </a:spcAft>
              <a:buClr>
                <a:schemeClr val="accent2"/>
              </a:buClr>
              <a:buSzPct val="85000"/>
              <a:buFont typeface="Wingdings" pitchFamily="2" charset="2"/>
              <a:buChar char="§"/>
              <a:defRPr sz="1400">
                <a:solidFill>
                  <a:schemeClr val="dk1"/>
                </a:solidFill>
              </a:defRPr>
            </a:lvl2pPr>
            <a:lvl3pPr marL="731520" indent="-182880" defTabSz="914400">
              <a:lnSpc>
                <a:spcPct val="90000"/>
              </a:lnSpc>
              <a:spcBef>
                <a:spcPts val="400"/>
              </a:spcBef>
              <a:spcAft>
                <a:spcPts val="200"/>
              </a:spcAft>
              <a:buClr>
                <a:schemeClr val="accent2"/>
              </a:buClr>
              <a:buSzPct val="85000"/>
              <a:buFont typeface="Wingdings" pitchFamily="2" charset="2"/>
              <a:buChar char="§"/>
              <a:defRPr sz="1600">
                <a:solidFill>
                  <a:schemeClr val="dk1"/>
                </a:solidFill>
              </a:defRPr>
            </a:lvl3pPr>
            <a:lvl4pPr marL="1005840" indent="-182880" defTabSz="914400">
              <a:lnSpc>
                <a:spcPct val="90000"/>
              </a:lnSpc>
              <a:spcBef>
                <a:spcPts val="400"/>
              </a:spcBef>
              <a:spcAft>
                <a:spcPts val="200"/>
              </a:spcAft>
              <a:buClr>
                <a:schemeClr val="accent2"/>
              </a:buClr>
              <a:buSzPct val="85000"/>
              <a:buFont typeface="Wingdings" pitchFamily="2" charset="2"/>
              <a:buChar char="§"/>
              <a:defRPr sz="1600">
                <a:solidFill>
                  <a:schemeClr val="dk1"/>
                </a:solidFill>
              </a:defRPr>
            </a:lvl4pPr>
            <a:lvl5pPr marL="1280160" indent="-182880" defTabSz="914400">
              <a:lnSpc>
                <a:spcPct val="90000"/>
              </a:lnSpc>
              <a:spcBef>
                <a:spcPts val="400"/>
              </a:spcBef>
              <a:spcAft>
                <a:spcPts val="200"/>
              </a:spcAft>
              <a:buClr>
                <a:schemeClr val="accent2"/>
              </a:buClr>
              <a:buSzPct val="85000"/>
              <a:buFont typeface="Wingdings" pitchFamily="2" charset="2"/>
              <a:buChar char="§"/>
              <a:defRPr sz="1600">
                <a:solidFill>
                  <a:schemeClr val="dk1"/>
                </a:solidFill>
              </a:defRPr>
            </a:lvl5pPr>
            <a:lvl6pPr marL="1600000" indent="-228600" defTabSz="914400">
              <a:lnSpc>
                <a:spcPct val="90000"/>
              </a:lnSpc>
              <a:spcBef>
                <a:spcPts val="400"/>
              </a:spcBef>
              <a:spcAft>
                <a:spcPts val="200"/>
              </a:spcAft>
              <a:buClr>
                <a:schemeClr val="accent2"/>
              </a:buClr>
              <a:buSzPct val="85000"/>
              <a:buFont typeface="Wingdings" pitchFamily="2" charset="2"/>
              <a:buChar char="§"/>
              <a:defRPr sz="1600">
                <a:solidFill>
                  <a:schemeClr val="dk1"/>
                </a:solidFill>
              </a:defRPr>
            </a:lvl6pPr>
            <a:lvl7pPr marL="1900000" indent="-228600" defTabSz="914400">
              <a:lnSpc>
                <a:spcPct val="90000"/>
              </a:lnSpc>
              <a:spcBef>
                <a:spcPts val="400"/>
              </a:spcBef>
              <a:spcAft>
                <a:spcPts val="200"/>
              </a:spcAft>
              <a:buClr>
                <a:schemeClr val="accent2"/>
              </a:buClr>
              <a:buSzPct val="85000"/>
              <a:buFont typeface="Wingdings" pitchFamily="2" charset="2"/>
              <a:buChar char="§"/>
              <a:defRPr sz="1600">
                <a:solidFill>
                  <a:schemeClr val="dk1"/>
                </a:solidFill>
              </a:defRPr>
            </a:lvl7pPr>
            <a:lvl8pPr marL="2200000" indent="-228600" defTabSz="914400">
              <a:lnSpc>
                <a:spcPct val="90000"/>
              </a:lnSpc>
              <a:spcBef>
                <a:spcPts val="400"/>
              </a:spcBef>
              <a:spcAft>
                <a:spcPts val="200"/>
              </a:spcAft>
              <a:buClr>
                <a:schemeClr val="accent2"/>
              </a:buClr>
              <a:buSzPct val="85000"/>
              <a:buFont typeface="Wingdings" pitchFamily="2" charset="2"/>
              <a:buChar char="§"/>
              <a:defRPr sz="1600">
                <a:solidFill>
                  <a:schemeClr val="dk1"/>
                </a:solidFill>
              </a:defRPr>
            </a:lvl8pPr>
            <a:lvl9pPr marL="2500000" indent="-228600" defTabSz="914400">
              <a:lnSpc>
                <a:spcPct val="90000"/>
              </a:lnSpc>
              <a:spcBef>
                <a:spcPts val="400"/>
              </a:spcBef>
              <a:spcAft>
                <a:spcPts val="200"/>
              </a:spcAft>
              <a:buClr>
                <a:schemeClr val="accent2"/>
              </a:buClr>
              <a:buSzPct val="85000"/>
              <a:buFont typeface="Wingdings" pitchFamily="2" charset="2"/>
              <a:buChar char="§"/>
              <a:defRPr sz="1600">
                <a:solidFill>
                  <a:schemeClr val="dk1"/>
                </a:solidFill>
              </a:defRPr>
            </a:lvl9pPr>
          </a:lstStyle>
          <a:p>
            <a:pPr marL="0" indent="0">
              <a:buNone/>
            </a:pPr>
            <a:r>
              <a:rPr lang="zh-TW" altLang="en-US" sz="1800" b="1" dirty="0">
                <a:latin typeface="+mj-ea"/>
                <a:ea typeface="+mj-ea"/>
              </a:rPr>
              <a:t>丙、 </a:t>
            </a:r>
            <a:endParaRPr lang="en-US" altLang="zh-TW" sz="1800" b="1" dirty="0">
              <a:latin typeface="+mj-ea"/>
              <a:ea typeface="+mj-ea"/>
            </a:endParaRPr>
          </a:p>
          <a:p>
            <a:pPr marL="0" indent="0">
              <a:buNone/>
            </a:pPr>
            <a:r>
              <a:rPr lang="en-US" altLang="zh-TW" sz="1800" b="1" dirty="0">
                <a:latin typeface="+mj-ea"/>
                <a:ea typeface="+mj-ea"/>
              </a:rPr>
              <a:t>Google</a:t>
            </a:r>
            <a:r>
              <a:rPr lang="zh-TW" altLang="zh-TW" sz="1800" b="1" dirty="0">
                <a:latin typeface="+mj-ea"/>
                <a:ea typeface="+mj-ea"/>
              </a:rPr>
              <a:t>表單</a:t>
            </a:r>
            <a:r>
              <a:rPr lang="zh-TW" altLang="en-US" sz="1800" b="1" dirty="0">
                <a:latin typeface="+mj-ea"/>
                <a:ea typeface="+mj-ea"/>
              </a:rPr>
              <a:t>的應用</a:t>
            </a:r>
            <a:endParaRPr lang="en-US" altLang="zh-TW" sz="1800" b="1" dirty="0">
              <a:latin typeface="+mj-ea"/>
              <a:ea typeface="+mj-ea"/>
            </a:endParaRPr>
          </a:p>
          <a:p>
            <a:pPr marL="182563" indent="0">
              <a:buNone/>
            </a:pPr>
            <a:r>
              <a:rPr lang="zh-TW" altLang="zh-TW" dirty="0"/>
              <a:t>整合應用</a:t>
            </a:r>
          </a:p>
          <a:p>
            <a:pPr lvl="1"/>
            <a:r>
              <a:rPr lang="zh-TW" altLang="zh-TW" dirty="0"/>
              <a:t>建立新</a:t>
            </a:r>
            <a:r>
              <a:rPr lang="zh-TW" altLang="en-US" dirty="0"/>
              <a:t>檔倉</a:t>
            </a:r>
            <a:endParaRPr lang="zh-TW" altLang="zh-TW" dirty="0"/>
          </a:p>
          <a:p>
            <a:pPr lvl="1"/>
            <a:r>
              <a:rPr lang="zh-TW" altLang="zh-TW" dirty="0"/>
              <a:t>建立新目錄</a:t>
            </a:r>
          </a:p>
          <a:p>
            <a:pPr lvl="1"/>
            <a:r>
              <a:rPr lang="zh-TW" altLang="zh-TW" dirty="0"/>
              <a:t>上傳檔案</a:t>
            </a:r>
          </a:p>
          <a:p>
            <a:pPr lvl="1"/>
            <a:r>
              <a:rPr lang="zh-TW" altLang="zh-TW" dirty="0"/>
              <a:t>編輯</a:t>
            </a:r>
            <a:r>
              <a:rPr lang="en-US" altLang="zh-TW" dirty="0"/>
              <a:t>README.md</a:t>
            </a:r>
            <a:r>
              <a:rPr lang="zh-TW" altLang="zh-TW" dirty="0"/>
              <a:t>檔案</a:t>
            </a:r>
          </a:p>
          <a:p>
            <a:endParaRPr lang="zh-TW" altLang="en-US" dirty="0"/>
          </a:p>
        </p:txBody>
      </p:sp>
      <p:sp>
        <p:nvSpPr>
          <p:cNvPr id="10" name="內容版面配置區 2">
            <a:extLst>
              <a:ext uri="{FF2B5EF4-FFF2-40B4-BE49-F238E27FC236}">
                <a16:creationId xmlns:a16="http://schemas.microsoft.com/office/drawing/2014/main" id="{89910B42-FC0F-4737-9721-C596BD1A5405}"/>
              </a:ext>
            </a:extLst>
          </p:cNvPr>
          <p:cNvSpPr txBox="1">
            <a:spLocks/>
          </p:cNvSpPr>
          <p:nvPr/>
        </p:nvSpPr>
        <p:spPr>
          <a:xfrm>
            <a:off x="9121807" y="1224951"/>
            <a:ext cx="2592528" cy="2484902"/>
          </a:xfrm>
          <a:prstGeom prst="rect">
            <a:avLst/>
          </a:prstGeom>
          <a:effectLst>
            <a:innerShdw blurRad="114300">
              <a:prstClr val="black"/>
            </a:innerShdw>
          </a:effectLst>
        </p:spPr>
        <p:style>
          <a:lnRef idx="2">
            <a:schemeClr val="accent2"/>
          </a:lnRef>
          <a:fillRef idx="1">
            <a:schemeClr val="lt1"/>
          </a:fillRef>
          <a:effectRef idx="0">
            <a:schemeClr val="accent2"/>
          </a:effectRef>
          <a:fontRef idx="minor">
            <a:schemeClr val="dk1"/>
          </a:fontRef>
        </p:style>
        <p:txBody>
          <a:bodyPr vert="horz" lIns="91440" tIns="45720" rIns="91440" bIns="45720" rtlCol="0">
            <a:noAutofit/>
          </a:bodyPr>
          <a:lstStyle>
            <a:lvl1pPr marL="182880" lvl="0" indent="-182880" defTabSz="914400">
              <a:lnSpc>
                <a:spcPct val="90000"/>
              </a:lnSpc>
              <a:spcBef>
                <a:spcPts val="1200"/>
              </a:spcBef>
              <a:buClr>
                <a:schemeClr val="accent2"/>
              </a:buClr>
              <a:buSzPct val="85000"/>
              <a:buFont typeface="Wingdings" pitchFamily="2" charset="2"/>
              <a:buChar char="§"/>
              <a:defRPr sz="1600">
                <a:solidFill>
                  <a:schemeClr val="dk1"/>
                </a:solidFill>
              </a:defRPr>
            </a:lvl1pPr>
            <a:lvl2pPr lvl="1" indent="-182880" defTabSz="914400">
              <a:lnSpc>
                <a:spcPct val="90000"/>
              </a:lnSpc>
              <a:spcBef>
                <a:spcPts val="400"/>
              </a:spcBef>
              <a:spcAft>
                <a:spcPts val="200"/>
              </a:spcAft>
              <a:buClr>
                <a:schemeClr val="accent2"/>
              </a:buClr>
              <a:buSzPct val="85000"/>
              <a:buFont typeface="Wingdings" pitchFamily="2" charset="2"/>
              <a:buChar char="§"/>
              <a:defRPr sz="1400">
                <a:solidFill>
                  <a:schemeClr val="dk1"/>
                </a:solidFill>
              </a:defRPr>
            </a:lvl2pPr>
            <a:lvl3pPr marL="731520" indent="-182880" defTabSz="914400">
              <a:lnSpc>
                <a:spcPct val="90000"/>
              </a:lnSpc>
              <a:spcBef>
                <a:spcPts val="400"/>
              </a:spcBef>
              <a:spcAft>
                <a:spcPts val="200"/>
              </a:spcAft>
              <a:buClr>
                <a:schemeClr val="accent2"/>
              </a:buClr>
              <a:buSzPct val="85000"/>
              <a:buFont typeface="Wingdings" pitchFamily="2" charset="2"/>
              <a:buChar char="§"/>
              <a:defRPr sz="1600">
                <a:solidFill>
                  <a:schemeClr val="dk1"/>
                </a:solidFill>
              </a:defRPr>
            </a:lvl3pPr>
            <a:lvl4pPr marL="1005840" indent="-182880" defTabSz="914400">
              <a:lnSpc>
                <a:spcPct val="90000"/>
              </a:lnSpc>
              <a:spcBef>
                <a:spcPts val="400"/>
              </a:spcBef>
              <a:spcAft>
                <a:spcPts val="200"/>
              </a:spcAft>
              <a:buClr>
                <a:schemeClr val="accent2"/>
              </a:buClr>
              <a:buSzPct val="85000"/>
              <a:buFont typeface="Wingdings" pitchFamily="2" charset="2"/>
              <a:buChar char="§"/>
              <a:defRPr sz="1600">
                <a:solidFill>
                  <a:schemeClr val="dk1"/>
                </a:solidFill>
              </a:defRPr>
            </a:lvl4pPr>
            <a:lvl5pPr marL="1280160" indent="-182880" defTabSz="914400">
              <a:lnSpc>
                <a:spcPct val="90000"/>
              </a:lnSpc>
              <a:spcBef>
                <a:spcPts val="400"/>
              </a:spcBef>
              <a:spcAft>
                <a:spcPts val="200"/>
              </a:spcAft>
              <a:buClr>
                <a:schemeClr val="accent2"/>
              </a:buClr>
              <a:buSzPct val="85000"/>
              <a:buFont typeface="Wingdings" pitchFamily="2" charset="2"/>
              <a:buChar char="§"/>
              <a:defRPr sz="1600">
                <a:solidFill>
                  <a:schemeClr val="dk1"/>
                </a:solidFill>
              </a:defRPr>
            </a:lvl5pPr>
            <a:lvl6pPr marL="1600000" indent="-228600" defTabSz="914400">
              <a:lnSpc>
                <a:spcPct val="90000"/>
              </a:lnSpc>
              <a:spcBef>
                <a:spcPts val="400"/>
              </a:spcBef>
              <a:spcAft>
                <a:spcPts val="200"/>
              </a:spcAft>
              <a:buClr>
                <a:schemeClr val="accent2"/>
              </a:buClr>
              <a:buSzPct val="85000"/>
              <a:buFont typeface="Wingdings" pitchFamily="2" charset="2"/>
              <a:buChar char="§"/>
              <a:defRPr sz="1600">
                <a:solidFill>
                  <a:schemeClr val="dk1"/>
                </a:solidFill>
              </a:defRPr>
            </a:lvl6pPr>
            <a:lvl7pPr marL="1900000" indent="-228600" defTabSz="914400">
              <a:lnSpc>
                <a:spcPct val="90000"/>
              </a:lnSpc>
              <a:spcBef>
                <a:spcPts val="400"/>
              </a:spcBef>
              <a:spcAft>
                <a:spcPts val="200"/>
              </a:spcAft>
              <a:buClr>
                <a:schemeClr val="accent2"/>
              </a:buClr>
              <a:buSzPct val="85000"/>
              <a:buFont typeface="Wingdings" pitchFamily="2" charset="2"/>
              <a:buChar char="§"/>
              <a:defRPr sz="1600">
                <a:solidFill>
                  <a:schemeClr val="dk1"/>
                </a:solidFill>
              </a:defRPr>
            </a:lvl7pPr>
            <a:lvl8pPr marL="2200000" indent="-228600" defTabSz="914400">
              <a:lnSpc>
                <a:spcPct val="90000"/>
              </a:lnSpc>
              <a:spcBef>
                <a:spcPts val="400"/>
              </a:spcBef>
              <a:spcAft>
                <a:spcPts val="200"/>
              </a:spcAft>
              <a:buClr>
                <a:schemeClr val="accent2"/>
              </a:buClr>
              <a:buSzPct val="85000"/>
              <a:buFont typeface="Wingdings" pitchFamily="2" charset="2"/>
              <a:buChar char="§"/>
              <a:defRPr sz="1600">
                <a:solidFill>
                  <a:schemeClr val="dk1"/>
                </a:solidFill>
              </a:defRPr>
            </a:lvl8pPr>
            <a:lvl9pPr marL="2500000" indent="-228600" defTabSz="914400">
              <a:lnSpc>
                <a:spcPct val="90000"/>
              </a:lnSpc>
              <a:spcBef>
                <a:spcPts val="400"/>
              </a:spcBef>
              <a:spcAft>
                <a:spcPts val="200"/>
              </a:spcAft>
              <a:buClr>
                <a:schemeClr val="accent2"/>
              </a:buClr>
              <a:buSzPct val="85000"/>
              <a:buFont typeface="Wingdings" pitchFamily="2" charset="2"/>
              <a:buChar char="§"/>
              <a:defRPr sz="1600">
                <a:solidFill>
                  <a:schemeClr val="dk1"/>
                </a:solidFill>
              </a:defRPr>
            </a:lvl9pPr>
          </a:lstStyle>
          <a:p>
            <a:pPr marL="0" indent="0">
              <a:buNone/>
            </a:pPr>
            <a:r>
              <a:rPr lang="zh-TW" altLang="en-US" sz="1800" b="1" dirty="0">
                <a:latin typeface="+mj-ea"/>
                <a:ea typeface="+mj-ea"/>
              </a:rPr>
              <a:t>丁、</a:t>
            </a:r>
            <a:endParaRPr lang="en-US" altLang="zh-TW" sz="1800" b="1" dirty="0">
              <a:latin typeface="+mj-ea"/>
              <a:ea typeface="+mj-ea"/>
            </a:endParaRPr>
          </a:p>
          <a:p>
            <a:pPr marL="0" indent="0">
              <a:buNone/>
            </a:pPr>
            <a:r>
              <a:rPr lang="zh-TW" altLang="en-US" sz="1800" b="1" dirty="0">
                <a:latin typeface="+mj-ea"/>
                <a:ea typeface="+mj-ea"/>
              </a:rPr>
              <a:t>運用至「人才再認證」</a:t>
            </a:r>
            <a:endParaRPr lang="en-US" altLang="zh-TW" sz="1800" b="1" dirty="0">
              <a:latin typeface="+mj-ea"/>
              <a:ea typeface="+mj-ea"/>
            </a:endParaRPr>
          </a:p>
          <a:p>
            <a:pPr marL="182563" indent="0">
              <a:buNone/>
            </a:pPr>
            <a:r>
              <a:rPr lang="zh-TW" altLang="en-US" dirty="0"/>
              <a:t>「人才再認證」</a:t>
            </a:r>
            <a:endParaRPr lang="zh-TW" altLang="zh-TW" dirty="0"/>
          </a:p>
          <a:p>
            <a:pPr lvl="1"/>
            <a:r>
              <a:rPr lang="zh-TW" altLang="en-US" dirty="0"/>
              <a:t>「人才再認證」循環圖</a:t>
            </a:r>
          </a:p>
          <a:p>
            <a:pPr lvl="1"/>
            <a:r>
              <a:rPr lang="zh-TW" altLang="en-US" dirty="0"/>
              <a:t>會員個人檔倉結構</a:t>
            </a:r>
            <a:endParaRPr lang="zh-TW" altLang="zh-TW" dirty="0"/>
          </a:p>
          <a:p>
            <a:pPr lvl="1"/>
            <a:r>
              <a:rPr lang="zh-TW" altLang="en-US" dirty="0"/>
              <a:t>人才再認證檔倉結構</a:t>
            </a:r>
            <a:endParaRPr lang="en-US" altLang="zh-TW" dirty="0"/>
          </a:p>
          <a:p>
            <a:pPr lvl="1"/>
            <a:r>
              <a:rPr lang="zh-TW" altLang="en-US" dirty="0"/>
              <a:t>會員檔倉設定</a:t>
            </a:r>
            <a:endParaRPr lang="en-US" altLang="zh-TW" dirty="0"/>
          </a:p>
        </p:txBody>
      </p:sp>
    </p:spTree>
    <p:extLst>
      <p:ext uri="{BB962C8B-B14F-4D97-AF65-F5344CB8AC3E}">
        <p14:creationId xmlns:p14="http://schemas.microsoft.com/office/powerpoint/2010/main" val="1512735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35CC8B-4779-468F-8EF9-3C5E93C43547}"/>
              </a:ext>
            </a:extLst>
          </p:cNvPr>
          <p:cNvSpPr>
            <a:spLocks noGrp="1"/>
          </p:cNvSpPr>
          <p:nvPr>
            <p:ph type="title"/>
          </p:nvPr>
        </p:nvSpPr>
        <p:spPr/>
        <p:txBody>
          <a:bodyPr/>
          <a:lstStyle/>
          <a:p>
            <a:r>
              <a:rPr lang="en-US" altLang="zh-TW" b="0" dirty="0">
                <a:solidFill>
                  <a:srgbClr val="000000"/>
                </a:solidFill>
                <a:latin typeface="Calibri" panose="020F0502020204030204" pitchFamily="34" charset="0"/>
                <a:ea typeface="新細明體" panose="02020500000000000000" pitchFamily="18" charset="-120"/>
              </a:rPr>
              <a:t>GitHub</a:t>
            </a:r>
            <a:r>
              <a:rPr lang="zh-TW" altLang="en-US" b="0" dirty="0">
                <a:solidFill>
                  <a:srgbClr val="000000"/>
                </a:solidFill>
                <a:latin typeface="Calibri" panose="020F0502020204030204" pitchFamily="34" charset="0"/>
                <a:ea typeface="新細明體" panose="02020500000000000000" pitchFamily="18" charset="-120"/>
              </a:rPr>
              <a:t>的</a:t>
            </a:r>
            <a:r>
              <a:rPr lang="zh-TW" altLang="zh-TW" b="0" dirty="0">
                <a:solidFill>
                  <a:srgbClr val="000000"/>
                </a:solidFill>
                <a:latin typeface="Calibri" panose="020F0502020204030204" pitchFamily="34" charset="0"/>
                <a:ea typeface="新細明體" panose="02020500000000000000" pitchFamily="18" charset="-120"/>
              </a:rPr>
              <a:t>作業</a:t>
            </a:r>
            <a:r>
              <a:rPr lang="en-US" altLang="zh-TW" b="0" dirty="0">
                <a:solidFill>
                  <a:srgbClr val="000000"/>
                </a:solidFill>
                <a:latin typeface="Calibri" panose="020F0502020204030204" pitchFamily="34" charset="0"/>
                <a:ea typeface="新細明體" panose="02020500000000000000" pitchFamily="18" charset="-120"/>
              </a:rPr>
              <a:t>-</a:t>
            </a:r>
            <a:r>
              <a:rPr lang="zh-TW" altLang="en-US" sz="3200" b="0" i="0" u="none" strike="noStrike" kern="1200" baseline="0" dirty="0">
                <a:solidFill>
                  <a:srgbClr val="000000"/>
                </a:solidFill>
                <a:latin typeface="Calibri" panose="020F0502020204030204" pitchFamily="34" charset="0"/>
                <a:ea typeface="新細明體" panose="02020500000000000000" pitchFamily="18" charset="-120"/>
              </a:rPr>
              <a:t>分享與備份</a:t>
            </a:r>
            <a:endParaRPr lang="zh-TW" altLang="en-US" b="0" i="0" u="none" strike="noStrike" kern="1200" baseline="0" dirty="0">
              <a:solidFill>
                <a:srgbClr val="967E96"/>
              </a:solidFill>
              <a:latin typeface="新細明體" panose="02020500000000000000" pitchFamily="18" charset="-120"/>
              <a:ea typeface="新細明體" panose="02020500000000000000" pitchFamily="18" charset="-120"/>
            </a:endParaRPr>
          </a:p>
        </p:txBody>
      </p:sp>
      <p:grpSp>
        <p:nvGrpSpPr>
          <p:cNvPr id="3" name="群組 2">
            <a:extLst>
              <a:ext uri="{FF2B5EF4-FFF2-40B4-BE49-F238E27FC236}">
                <a16:creationId xmlns:a16="http://schemas.microsoft.com/office/drawing/2014/main" id="{76BAD120-807E-4026-B3DF-5B42CE4A3C04}"/>
              </a:ext>
            </a:extLst>
          </p:cNvPr>
          <p:cNvGrpSpPr/>
          <p:nvPr/>
        </p:nvGrpSpPr>
        <p:grpSpPr>
          <a:xfrm>
            <a:off x="850866" y="2093976"/>
            <a:ext cx="4270159" cy="3539093"/>
            <a:chOff x="3693111" y="2093976"/>
            <a:chExt cx="4270159" cy="3539093"/>
          </a:xfrm>
        </p:grpSpPr>
        <p:pic>
          <p:nvPicPr>
            <p:cNvPr id="4" name="圖片 3">
              <a:extLst>
                <a:ext uri="{FF2B5EF4-FFF2-40B4-BE49-F238E27FC236}">
                  <a16:creationId xmlns:a16="http://schemas.microsoft.com/office/drawing/2014/main" id="{6F3A713B-AA2D-44E5-BABE-39F47A64EC41}"/>
                </a:ext>
              </a:extLst>
            </p:cNvPr>
            <p:cNvPicPr>
              <a:picLocks noChangeAspect="1"/>
            </p:cNvPicPr>
            <p:nvPr/>
          </p:nvPicPr>
          <p:blipFill rotWithShape="1">
            <a:blip r:embed="rId2"/>
            <a:srcRect l="7289" r="2869" b="5934"/>
            <a:stretch/>
          </p:blipFill>
          <p:spPr>
            <a:xfrm>
              <a:off x="3693111" y="2093976"/>
              <a:ext cx="4270159" cy="3539093"/>
            </a:xfrm>
            <a:prstGeom prst="rect">
              <a:avLst/>
            </a:prstGeom>
            <a:ln>
              <a:noFill/>
            </a:ln>
            <a:effectLst>
              <a:outerShdw blurRad="292100" dist="139700" dir="2700000" algn="tl" rotWithShape="0">
                <a:srgbClr val="333333">
                  <a:alpha val="65000"/>
                </a:srgbClr>
              </a:outerShdw>
            </a:effectLst>
          </p:spPr>
        </p:pic>
        <p:sp>
          <p:nvSpPr>
            <p:cNvPr id="5" name="橢圓 4">
              <a:extLst>
                <a:ext uri="{FF2B5EF4-FFF2-40B4-BE49-F238E27FC236}">
                  <a16:creationId xmlns:a16="http://schemas.microsoft.com/office/drawing/2014/main" id="{D8F97BEE-E5A0-4990-BC8B-D2865693654D}"/>
                </a:ext>
              </a:extLst>
            </p:cNvPr>
            <p:cNvSpPr/>
            <p:nvPr/>
          </p:nvSpPr>
          <p:spPr>
            <a:xfrm>
              <a:off x="3693111" y="5183794"/>
              <a:ext cx="1624613" cy="3720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 name="圖說文字: 直線 7">
            <a:extLst>
              <a:ext uri="{FF2B5EF4-FFF2-40B4-BE49-F238E27FC236}">
                <a16:creationId xmlns:a16="http://schemas.microsoft.com/office/drawing/2014/main" id="{1C1CC69B-5500-4214-A596-F68048359853}"/>
              </a:ext>
            </a:extLst>
          </p:cNvPr>
          <p:cNvSpPr/>
          <p:nvPr/>
        </p:nvSpPr>
        <p:spPr>
          <a:xfrm>
            <a:off x="3849360" y="5451070"/>
            <a:ext cx="1729625" cy="889891"/>
          </a:xfrm>
          <a:prstGeom prst="borderCallout1">
            <a:avLst>
              <a:gd name="adj1" fmla="val 48380"/>
              <a:gd name="adj2" fmla="val 2370"/>
              <a:gd name="adj3" fmla="val -1030"/>
              <a:gd name="adj4" fmla="val -71278"/>
            </a:avLst>
          </a:prstGeom>
          <a:ln w="28575"/>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sz="1400" dirty="0">
                <a:solidFill>
                  <a:schemeClr val="tx1"/>
                </a:solidFill>
              </a:rPr>
              <a:t>下載</a:t>
            </a:r>
            <a:r>
              <a:rPr lang="en-US" altLang="zh-TW" sz="1400" dirty="0">
                <a:solidFill>
                  <a:schemeClr val="tx1"/>
                </a:solidFill>
              </a:rPr>
              <a:t>home</a:t>
            </a:r>
            <a:r>
              <a:rPr lang="zh-TW" altLang="en-US" sz="1400" dirty="0">
                <a:solidFill>
                  <a:schemeClr val="tx1"/>
                </a:solidFill>
              </a:rPr>
              <a:t>這個檔倉的所有檔案的壓縮檔</a:t>
            </a:r>
            <a:r>
              <a:rPr lang="en-US" altLang="zh-TW" sz="1400" dirty="0">
                <a:solidFill>
                  <a:schemeClr val="tx1"/>
                </a:solidFill>
              </a:rPr>
              <a:t>, </a:t>
            </a:r>
            <a:r>
              <a:rPr lang="zh-TW" altLang="en-US" sz="1400" dirty="0">
                <a:solidFill>
                  <a:schemeClr val="tx1"/>
                </a:solidFill>
              </a:rPr>
              <a:t>可以當成備份。</a:t>
            </a:r>
          </a:p>
        </p:txBody>
      </p:sp>
      <p:pic>
        <p:nvPicPr>
          <p:cNvPr id="6" name="圖片 5">
            <a:extLst>
              <a:ext uri="{FF2B5EF4-FFF2-40B4-BE49-F238E27FC236}">
                <a16:creationId xmlns:a16="http://schemas.microsoft.com/office/drawing/2014/main" id="{B8A34355-0E8B-4176-9A90-C96A50F5C277}"/>
              </a:ext>
            </a:extLst>
          </p:cNvPr>
          <p:cNvPicPr>
            <a:picLocks noChangeAspect="1"/>
          </p:cNvPicPr>
          <p:nvPr/>
        </p:nvPicPr>
        <p:blipFill>
          <a:blip r:embed="rId3"/>
          <a:stretch>
            <a:fillRect/>
          </a:stretch>
        </p:blipFill>
        <p:spPr>
          <a:xfrm>
            <a:off x="6163461" y="2753859"/>
            <a:ext cx="4676775" cy="2219325"/>
          </a:xfrm>
          <a:prstGeom prst="rect">
            <a:avLst/>
          </a:prstGeom>
          <a:ln>
            <a:noFill/>
          </a:ln>
          <a:effectLst>
            <a:outerShdw blurRad="292100" dist="139700" dir="2700000" algn="tl" rotWithShape="0">
              <a:srgbClr val="333333">
                <a:alpha val="65000"/>
              </a:srgbClr>
            </a:outerShdw>
          </a:effectLst>
        </p:spPr>
      </p:pic>
      <p:sp>
        <p:nvSpPr>
          <p:cNvPr id="9" name="箭號: 向右 8">
            <a:extLst>
              <a:ext uri="{FF2B5EF4-FFF2-40B4-BE49-F238E27FC236}">
                <a16:creationId xmlns:a16="http://schemas.microsoft.com/office/drawing/2014/main" id="{2DEFE2A4-5D41-4D81-BBDB-B41027E19E5A}"/>
              </a:ext>
            </a:extLst>
          </p:cNvPr>
          <p:cNvSpPr/>
          <p:nvPr/>
        </p:nvSpPr>
        <p:spPr>
          <a:xfrm>
            <a:off x="4980857" y="4422234"/>
            <a:ext cx="1499842" cy="683581"/>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1400" dirty="0">
                <a:solidFill>
                  <a:schemeClr val="tx1"/>
                </a:solidFill>
              </a:rPr>
              <a:t>按下儲存存檔</a:t>
            </a:r>
          </a:p>
        </p:txBody>
      </p:sp>
      <p:sp>
        <p:nvSpPr>
          <p:cNvPr id="10" name="橢圓 9">
            <a:extLst>
              <a:ext uri="{FF2B5EF4-FFF2-40B4-BE49-F238E27FC236}">
                <a16:creationId xmlns:a16="http://schemas.microsoft.com/office/drawing/2014/main" id="{D1E87C65-97B6-4227-A136-0BE1F8539E3A}"/>
              </a:ext>
            </a:extLst>
          </p:cNvPr>
          <p:cNvSpPr/>
          <p:nvPr/>
        </p:nvSpPr>
        <p:spPr>
          <a:xfrm>
            <a:off x="8771228" y="4481374"/>
            <a:ext cx="1100742" cy="49181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投影片編號版面配置區 6">
            <a:extLst>
              <a:ext uri="{FF2B5EF4-FFF2-40B4-BE49-F238E27FC236}">
                <a16:creationId xmlns:a16="http://schemas.microsoft.com/office/drawing/2014/main" id="{57155BCA-1776-4C31-B8A2-3DE5D9645290}"/>
              </a:ext>
            </a:extLst>
          </p:cNvPr>
          <p:cNvSpPr>
            <a:spLocks noGrp="1"/>
          </p:cNvSpPr>
          <p:nvPr>
            <p:ph type="sldNum" sz="quarter" idx="12"/>
          </p:nvPr>
        </p:nvSpPr>
        <p:spPr/>
        <p:txBody>
          <a:bodyPr/>
          <a:lstStyle/>
          <a:p>
            <a:fld id="{90A8D1BA-725A-4846-A700-B10E16125B58}" type="slidenum">
              <a:rPr lang="zh-TW" altLang="en-US" smtClean="0"/>
              <a:t>19</a:t>
            </a:fld>
            <a:endParaRPr lang="zh-TW" altLang="en-US"/>
          </a:p>
        </p:txBody>
      </p:sp>
    </p:spTree>
    <p:extLst>
      <p:ext uri="{BB962C8B-B14F-4D97-AF65-F5344CB8AC3E}">
        <p14:creationId xmlns:p14="http://schemas.microsoft.com/office/powerpoint/2010/main" val="1113028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35CC8B-4779-468F-8EF9-3C5E93C43547}"/>
              </a:ext>
            </a:extLst>
          </p:cNvPr>
          <p:cNvSpPr>
            <a:spLocks noGrp="1"/>
          </p:cNvSpPr>
          <p:nvPr>
            <p:ph type="title"/>
          </p:nvPr>
        </p:nvSpPr>
        <p:spPr>
          <a:xfrm>
            <a:off x="534077" y="135812"/>
            <a:ext cx="10058400" cy="1609344"/>
          </a:xfrm>
        </p:spPr>
        <p:txBody>
          <a:bodyPr/>
          <a:lstStyle/>
          <a:p>
            <a:r>
              <a:rPr lang="en-US" altLang="zh-TW" b="0" dirty="0">
                <a:solidFill>
                  <a:srgbClr val="000000"/>
                </a:solidFill>
                <a:latin typeface="Calibri" panose="020F0502020204030204" pitchFamily="34" charset="0"/>
                <a:ea typeface="新細明體" panose="02020500000000000000" pitchFamily="18" charset="-120"/>
              </a:rPr>
              <a:t>GitHub</a:t>
            </a:r>
            <a:r>
              <a:rPr lang="zh-TW" altLang="en-US" b="0" dirty="0">
                <a:solidFill>
                  <a:srgbClr val="000000"/>
                </a:solidFill>
                <a:latin typeface="Calibri" panose="020F0502020204030204" pitchFamily="34" charset="0"/>
                <a:ea typeface="新細明體" panose="02020500000000000000" pitchFamily="18" charset="-120"/>
              </a:rPr>
              <a:t>的</a:t>
            </a:r>
            <a:r>
              <a:rPr lang="zh-TW" altLang="zh-TW" b="0" dirty="0">
                <a:solidFill>
                  <a:srgbClr val="000000"/>
                </a:solidFill>
                <a:latin typeface="Calibri" panose="020F0502020204030204" pitchFamily="34" charset="0"/>
                <a:ea typeface="新細明體" panose="02020500000000000000" pitchFamily="18" charset="-120"/>
              </a:rPr>
              <a:t>作業</a:t>
            </a:r>
            <a:r>
              <a:rPr lang="en-US" altLang="zh-TW" b="0" dirty="0">
                <a:solidFill>
                  <a:srgbClr val="000000"/>
                </a:solidFill>
                <a:latin typeface="Calibri" panose="020F0502020204030204" pitchFamily="34" charset="0"/>
                <a:ea typeface="新細明體" panose="02020500000000000000" pitchFamily="18" charset="-120"/>
              </a:rPr>
              <a:t>-</a:t>
            </a:r>
            <a:r>
              <a:rPr lang="zh-TW" altLang="en-US" sz="3200" b="0" dirty="0">
                <a:solidFill>
                  <a:srgbClr val="000000"/>
                </a:solidFill>
                <a:latin typeface="Calibri" panose="020F0502020204030204" pitchFamily="34" charset="0"/>
                <a:ea typeface="新細明體" panose="02020500000000000000" pitchFamily="18" charset="-120"/>
              </a:rPr>
              <a:t>針對</a:t>
            </a:r>
            <a:r>
              <a:rPr lang="zh-TW" altLang="en-US" sz="3200" dirty="0">
                <a:solidFill>
                  <a:schemeClr val="tx2">
                    <a:lumMod val="75000"/>
                  </a:schemeClr>
                </a:solidFill>
                <a:latin typeface="Calibri" panose="020F0502020204030204" pitchFamily="34" charset="0"/>
                <a:ea typeface="新細明體" panose="02020500000000000000" pitchFamily="18" charset="-120"/>
              </a:rPr>
              <a:t>檔倉</a:t>
            </a:r>
            <a:r>
              <a:rPr lang="zh-TW" altLang="en-US" sz="3200" b="0" i="0" u="none" strike="noStrike" kern="1200" baseline="0" dirty="0">
                <a:solidFill>
                  <a:srgbClr val="000000"/>
                </a:solidFill>
                <a:latin typeface="Calibri" panose="020F0502020204030204" pitchFamily="34" charset="0"/>
                <a:ea typeface="新細明體" panose="02020500000000000000" pitchFamily="18" charset="-120"/>
              </a:rPr>
              <a:t>指定共作</a:t>
            </a:r>
            <a:endParaRPr lang="zh-TW" altLang="en-US" b="0" i="0" u="none" strike="noStrike" kern="1200" baseline="0" dirty="0">
              <a:solidFill>
                <a:srgbClr val="967E96"/>
              </a:solidFill>
              <a:latin typeface="新細明體" panose="02020500000000000000" pitchFamily="18" charset="-120"/>
              <a:ea typeface="新細明體" panose="02020500000000000000" pitchFamily="18" charset="-120"/>
            </a:endParaRPr>
          </a:p>
        </p:txBody>
      </p:sp>
      <p:grpSp>
        <p:nvGrpSpPr>
          <p:cNvPr id="6" name="群組 5">
            <a:extLst>
              <a:ext uri="{FF2B5EF4-FFF2-40B4-BE49-F238E27FC236}">
                <a16:creationId xmlns:a16="http://schemas.microsoft.com/office/drawing/2014/main" id="{EE95361F-9659-43F5-9F8F-EF6BFF23EE36}"/>
              </a:ext>
            </a:extLst>
          </p:cNvPr>
          <p:cNvGrpSpPr/>
          <p:nvPr/>
        </p:nvGrpSpPr>
        <p:grpSpPr>
          <a:xfrm>
            <a:off x="264108" y="1745156"/>
            <a:ext cx="4257143" cy="2819048"/>
            <a:chOff x="264108" y="1745156"/>
            <a:chExt cx="4257143" cy="2819048"/>
          </a:xfrm>
        </p:grpSpPr>
        <p:pic>
          <p:nvPicPr>
            <p:cNvPr id="3" name="圖片 2">
              <a:extLst>
                <a:ext uri="{FF2B5EF4-FFF2-40B4-BE49-F238E27FC236}">
                  <a16:creationId xmlns:a16="http://schemas.microsoft.com/office/drawing/2014/main" id="{FBB0CF26-16C1-40B8-8678-B315509B239F}"/>
                </a:ext>
              </a:extLst>
            </p:cNvPr>
            <p:cNvPicPr>
              <a:picLocks noChangeAspect="1"/>
            </p:cNvPicPr>
            <p:nvPr/>
          </p:nvPicPr>
          <p:blipFill>
            <a:blip r:embed="rId2"/>
            <a:stretch>
              <a:fillRect/>
            </a:stretch>
          </p:blipFill>
          <p:spPr>
            <a:xfrm>
              <a:off x="264108" y="1745156"/>
              <a:ext cx="4257143" cy="2819048"/>
            </a:xfrm>
            <a:prstGeom prst="rect">
              <a:avLst/>
            </a:prstGeom>
            <a:ln>
              <a:noFill/>
            </a:ln>
            <a:effectLst>
              <a:outerShdw blurRad="292100" dist="139700" dir="2700000" algn="tl" rotWithShape="0">
                <a:srgbClr val="333333">
                  <a:alpha val="65000"/>
                </a:srgbClr>
              </a:outerShdw>
            </a:effectLst>
          </p:spPr>
        </p:pic>
        <p:sp>
          <p:nvSpPr>
            <p:cNvPr id="5" name="橢圓 4">
              <a:extLst>
                <a:ext uri="{FF2B5EF4-FFF2-40B4-BE49-F238E27FC236}">
                  <a16:creationId xmlns:a16="http://schemas.microsoft.com/office/drawing/2014/main" id="{D8F97BEE-E5A0-4990-BC8B-D2865693654D}"/>
                </a:ext>
              </a:extLst>
            </p:cNvPr>
            <p:cNvSpPr/>
            <p:nvPr/>
          </p:nvSpPr>
          <p:spPr>
            <a:xfrm>
              <a:off x="264108" y="3673400"/>
              <a:ext cx="1491539" cy="3720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 name="群組 9">
            <a:extLst>
              <a:ext uri="{FF2B5EF4-FFF2-40B4-BE49-F238E27FC236}">
                <a16:creationId xmlns:a16="http://schemas.microsoft.com/office/drawing/2014/main" id="{40EE7BC1-9F5E-40A4-9777-BF4C181FBCC8}"/>
              </a:ext>
            </a:extLst>
          </p:cNvPr>
          <p:cNvGrpSpPr/>
          <p:nvPr/>
        </p:nvGrpSpPr>
        <p:grpSpPr>
          <a:xfrm>
            <a:off x="2279031" y="3673400"/>
            <a:ext cx="4323809" cy="2761905"/>
            <a:chOff x="2279031" y="3673400"/>
            <a:chExt cx="4323809" cy="2761905"/>
          </a:xfrm>
        </p:grpSpPr>
        <p:pic>
          <p:nvPicPr>
            <p:cNvPr id="7" name="圖片 6">
              <a:extLst>
                <a:ext uri="{FF2B5EF4-FFF2-40B4-BE49-F238E27FC236}">
                  <a16:creationId xmlns:a16="http://schemas.microsoft.com/office/drawing/2014/main" id="{85D676E3-B4FE-4C3E-841E-05DE9D614A56}"/>
                </a:ext>
              </a:extLst>
            </p:cNvPr>
            <p:cNvPicPr>
              <a:picLocks noChangeAspect="1"/>
            </p:cNvPicPr>
            <p:nvPr/>
          </p:nvPicPr>
          <p:blipFill>
            <a:blip r:embed="rId3"/>
            <a:stretch>
              <a:fillRect/>
            </a:stretch>
          </p:blipFill>
          <p:spPr>
            <a:xfrm>
              <a:off x="2279031" y="3673400"/>
              <a:ext cx="4323809" cy="2761905"/>
            </a:xfrm>
            <a:prstGeom prst="rect">
              <a:avLst/>
            </a:prstGeom>
            <a:ln>
              <a:noFill/>
            </a:ln>
            <a:effectLst>
              <a:outerShdw blurRad="292100" dist="139700" dir="2700000" algn="tl" rotWithShape="0">
                <a:srgbClr val="333333">
                  <a:alpha val="65000"/>
                </a:srgbClr>
              </a:outerShdw>
            </a:effectLst>
          </p:spPr>
        </p:pic>
        <p:sp>
          <p:nvSpPr>
            <p:cNvPr id="9" name="橢圓 8">
              <a:extLst>
                <a:ext uri="{FF2B5EF4-FFF2-40B4-BE49-F238E27FC236}">
                  <a16:creationId xmlns:a16="http://schemas.microsoft.com/office/drawing/2014/main" id="{F2D26654-5ADE-4A9B-8FFC-E9951EC63634}"/>
                </a:ext>
              </a:extLst>
            </p:cNvPr>
            <p:cNvSpPr/>
            <p:nvPr/>
          </p:nvSpPr>
          <p:spPr>
            <a:xfrm>
              <a:off x="3863796" y="6001284"/>
              <a:ext cx="1491539" cy="3720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6" name="群組 15">
            <a:extLst>
              <a:ext uri="{FF2B5EF4-FFF2-40B4-BE49-F238E27FC236}">
                <a16:creationId xmlns:a16="http://schemas.microsoft.com/office/drawing/2014/main" id="{3E82D44D-C344-459E-B244-9BE537D9C2A4}"/>
              </a:ext>
            </a:extLst>
          </p:cNvPr>
          <p:cNvGrpSpPr/>
          <p:nvPr/>
        </p:nvGrpSpPr>
        <p:grpSpPr>
          <a:xfrm>
            <a:off x="5153749" y="3011572"/>
            <a:ext cx="4247619" cy="2200000"/>
            <a:chOff x="5153749" y="3011572"/>
            <a:chExt cx="4247619" cy="2200000"/>
          </a:xfrm>
        </p:grpSpPr>
        <p:pic>
          <p:nvPicPr>
            <p:cNvPr id="11" name="圖片 10">
              <a:extLst>
                <a:ext uri="{FF2B5EF4-FFF2-40B4-BE49-F238E27FC236}">
                  <a16:creationId xmlns:a16="http://schemas.microsoft.com/office/drawing/2014/main" id="{3B47F06F-3163-47FC-B6EB-25AECF2CE585}"/>
                </a:ext>
              </a:extLst>
            </p:cNvPr>
            <p:cNvPicPr>
              <a:picLocks noChangeAspect="1"/>
            </p:cNvPicPr>
            <p:nvPr/>
          </p:nvPicPr>
          <p:blipFill>
            <a:blip r:embed="rId4"/>
            <a:stretch>
              <a:fillRect/>
            </a:stretch>
          </p:blipFill>
          <p:spPr>
            <a:xfrm>
              <a:off x="5153749" y="3011572"/>
              <a:ext cx="4247619" cy="2200000"/>
            </a:xfrm>
            <a:prstGeom prst="rect">
              <a:avLst/>
            </a:prstGeom>
            <a:ln>
              <a:noFill/>
            </a:ln>
            <a:effectLst>
              <a:outerShdw blurRad="292100" dist="139700" dir="2700000" algn="tl" rotWithShape="0">
                <a:srgbClr val="333333">
                  <a:alpha val="65000"/>
                </a:srgbClr>
              </a:outerShdw>
            </a:effectLst>
          </p:spPr>
        </p:pic>
        <p:sp>
          <p:nvSpPr>
            <p:cNvPr id="13" name="橢圓 12">
              <a:extLst>
                <a:ext uri="{FF2B5EF4-FFF2-40B4-BE49-F238E27FC236}">
                  <a16:creationId xmlns:a16="http://schemas.microsoft.com/office/drawing/2014/main" id="{771F366C-5E36-4984-82FE-0BE56B1D9FFB}"/>
                </a:ext>
              </a:extLst>
            </p:cNvPr>
            <p:cNvSpPr/>
            <p:nvPr/>
          </p:nvSpPr>
          <p:spPr>
            <a:xfrm>
              <a:off x="5563277" y="4269774"/>
              <a:ext cx="3489283" cy="3720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a:extLst>
              <a:ext uri="{FF2B5EF4-FFF2-40B4-BE49-F238E27FC236}">
                <a16:creationId xmlns:a16="http://schemas.microsoft.com/office/drawing/2014/main" id="{C54B8A08-AF1A-477D-863F-950BE40B991C}"/>
              </a:ext>
            </a:extLst>
          </p:cNvPr>
          <p:cNvGrpSpPr/>
          <p:nvPr/>
        </p:nvGrpSpPr>
        <p:grpSpPr>
          <a:xfrm>
            <a:off x="7565987" y="1110748"/>
            <a:ext cx="4361905" cy="2485714"/>
            <a:chOff x="7565987" y="1114894"/>
            <a:chExt cx="4361905" cy="2485714"/>
          </a:xfrm>
        </p:grpSpPr>
        <p:pic>
          <p:nvPicPr>
            <p:cNvPr id="12" name="圖片 11">
              <a:extLst>
                <a:ext uri="{FF2B5EF4-FFF2-40B4-BE49-F238E27FC236}">
                  <a16:creationId xmlns:a16="http://schemas.microsoft.com/office/drawing/2014/main" id="{C098BF7E-3CA4-4460-B554-75DE2F963D0B}"/>
                </a:ext>
              </a:extLst>
            </p:cNvPr>
            <p:cNvPicPr>
              <a:picLocks noChangeAspect="1"/>
            </p:cNvPicPr>
            <p:nvPr/>
          </p:nvPicPr>
          <p:blipFill>
            <a:blip r:embed="rId5"/>
            <a:stretch>
              <a:fillRect/>
            </a:stretch>
          </p:blipFill>
          <p:spPr>
            <a:xfrm>
              <a:off x="7565987" y="1114894"/>
              <a:ext cx="4361905" cy="2485714"/>
            </a:xfrm>
            <a:prstGeom prst="rect">
              <a:avLst/>
            </a:prstGeom>
            <a:ln>
              <a:noFill/>
            </a:ln>
            <a:effectLst>
              <a:outerShdw blurRad="292100" dist="139700" dir="2700000" algn="tl" rotWithShape="0">
                <a:srgbClr val="333333">
                  <a:alpha val="65000"/>
                </a:srgbClr>
              </a:outerShdw>
            </a:effectLst>
          </p:spPr>
        </p:pic>
        <p:sp>
          <p:nvSpPr>
            <p:cNvPr id="14" name="橢圓 13">
              <a:extLst>
                <a:ext uri="{FF2B5EF4-FFF2-40B4-BE49-F238E27FC236}">
                  <a16:creationId xmlns:a16="http://schemas.microsoft.com/office/drawing/2014/main" id="{E48F3D6A-79F2-49D6-9B92-304615219210}"/>
                </a:ext>
              </a:extLst>
            </p:cNvPr>
            <p:cNvSpPr/>
            <p:nvPr/>
          </p:nvSpPr>
          <p:spPr>
            <a:xfrm>
              <a:off x="7827941" y="3217309"/>
              <a:ext cx="3803227" cy="3720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投影片編號版面配置區 3">
            <a:extLst>
              <a:ext uri="{FF2B5EF4-FFF2-40B4-BE49-F238E27FC236}">
                <a16:creationId xmlns:a16="http://schemas.microsoft.com/office/drawing/2014/main" id="{8B771C68-2F78-4846-A5FD-9B096CB6192D}"/>
              </a:ext>
            </a:extLst>
          </p:cNvPr>
          <p:cNvSpPr>
            <a:spLocks noGrp="1"/>
          </p:cNvSpPr>
          <p:nvPr>
            <p:ph type="sldNum" sz="quarter" idx="12"/>
          </p:nvPr>
        </p:nvSpPr>
        <p:spPr/>
        <p:txBody>
          <a:bodyPr/>
          <a:lstStyle/>
          <a:p>
            <a:fld id="{90A8D1BA-725A-4846-A700-B10E16125B58}" type="slidenum">
              <a:rPr lang="zh-TW" altLang="en-US" smtClean="0"/>
              <a:t>20</a:t>
            </a:fld>
            <a:endParaRPr lang="zh-TW" altLang="en-US"/>
          </a:p>
        </p:txBody>
      </p:sp>
    </p:spTree>
    <p:extLst>
      <p:ext uri="{BB962C8B-B14F-4D97-AF65-F5344CB8AC3E}">
        <p14:creationId xmlns:p14="http://schemas.microsoft.com/office/powerpoint/2010/main" val="1176768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35CC8B-4779-468F-8EF9-3C5E93C43547}"/>
              </a:ext>
            </a:extLst>
          </p:cNvPr>
          <p:cNvSpPr>
            <a:spLocks noGrp="1"/>
          </p:cNvSpPr>
          <p:nvPr>
            <p:ph type="title"/>
          </p:nvPr>
        </p:nvSpPr>
        <p:spPr/>
        <p:txBody>
          <a:bodyPr/>
          <a:lstStyle/>
          <a:p>
            <a:r>
              <a:rPr lang="en-US" altLang="zh-TW" b="0" dirty="0">
                <a:solidFill>
                  <a:srgbClr val="000000"/>
                </a:solidFill>
                <a:latin typeface="Calibri" panose="020F0502020204030204" pitchFamily="34" charset="0"/>
                <a:ea typeface="新細明體" panose="02020500000000000000" pitchFamily="18" charset="-120"/>
              </a:rPr>
              <a:t>GitHub</a:t>
            </a:r>
            <a:r>
              <a:rPr lang="zh-TW" altLang="en-US" b="0" dirty="0">
                <a:solidFill>
                  <a:srgbClr val="000000"/>
                </a:solidFill>
                <a:latin typeface="Calibri" panose="020F0502020204030204" pitchFamily="34" charset="0"/>
                <a:ea typeface="新細明體" panose="02020500000000000000" pitchFamily="18" charset="-120"/>
              </a:rPr>
              <a:t>的</a:t>
            </a:r>
            <a:r>
              <a:rPr lang="zh-TW" altLang="zh-TW" b="0" dirty="0">
                <a:solidFill>
                  <a:srgbClr val="000000"/>
                </a:solidFill>
                <a:latin typeface="Calibri" panose="020F0502020204030204" pitchFamily="34" charset="0"/>
                <a:ea typeface="新細明體" panose="02020500000000000000" pitchFamily="18" charset="-120"/>
              </a:rPr>
              <a:t>作業</a:t>
            </a:r>
            <a:r>
              <a:rPr lang="en-US" altLang="zh-TW" b="0" dirty="0">
                <a:solidFill>
                  <a:srgbClr val="000000"/>
                </a:solidFill>
                <a:latin typeface="Calibri" panose="020F0502020204030204" pitchFamily="34" charset="0"/>
                <a:ea typeface="新細明體" panose="02020500000000000000" pitchFamily="18" charset="-120"/>
              </a:rPr>
              <a:t>-</a:t>
            </a:r>
            <a:r>
              <a:rPr lang="zh-TW" altLang="en-US" sz="3200" b="0" i="0" u="none" strike="noStrike" kern="1200" baseline="0" dirty="0">
                <a:solidFill>
                  <a:srgbClr val="000000"/>
                </a:solidFill>
                <a:latin typeface="Calibri" panose="020F0502020204030204" pitchFamily="34" charset="0"/>
                <a:ea typeface="新細明體" panose="02020500000000000000" pitchFamily="18" charset="-120"/>
              </a:rPr>
              <a:t>指定共作</a:t>
            </a:r>
            <a:endParaRPr lang="zh-TW" altLang="en-US" b="0" i="0" u="none" strike="noStrike" kern="1200" baseline="0" dirty="0">
              <a:solidFill>
                <a:srgbClr val="967E96"/>
              </a:solidFill>
              <a:latin typeface="新細明體" panose="02020500000000000000" pitchFamily="18" charset="-120"/>
              <a:ea typeface="新細明體" panose="02020500000000000000" pitchFamily="18" charset="-120"/>
            </a:endParaRPr>
          </a:p>
        </p:txBody>
      </p:sp>
      <p:pic>
        <p:nvPicPr>
          <p:cNvPr id="4" name="圖片 3">
            <a:extLst>
              <a:ext uri="{FF2B5EF4-FFF2-40B4-BE49-F238E27FC236}">
                <a16:creationId xmlns:a16="http://schemas.microsoft.com/office/drawing/2014/main" id="{8DA874FC-1E21-45E6-A627-BBF552E07FC5}"/>
              </a:ext>
            </a:extLst>
          </p:cNvPr>
          <p:cNvPicPr>
            <a:picLocks noChangeAspect="1"/>
          </p:cNvPicPr>
          <p:nvPr/>
        </p:nvPicPr>
        <p:blipFill>
          <a:blip r:embed="rId2"/>
          <a:stretch>
            <a:fillRect/>
          </a:stretch>
        </p:blipFill>
        <p:spPr>
          <a:xfrm>
            <a:off x="409975" y="1640190"/>
            <a:ext cx="3361905" cy="2809524"/>
          </a:xfrm>
          <a:prstGeom prst="rect">
            <a:avLst/>
          </a:prstGeom>
          <a:ln>
            <a:noFill/>
          </a:ln>
          <a:effectLst>
            <a:outerShdw blurRad="292100" dist="139700" dir="2700000" algn="tl" rotWithShape="0">
              <a:srgbClr val="333333">
                <a:alpha val="65000"/>
              </a:srgbClr>
            </a:outerShdw>
          </a:effectLst>
        </p:spPr>
      </p:pic>
      <p:pic>
        <p:nvPicPr>
          <p:cNvPr id="17" name="圖片 16">
            <a:extLst>
              <a:ext uri="{FF2B5EF4-FFF2-40B4-BE49-F238E27FC236}">
                <a16:creationId xmlns:a16="http://schemas.microsoft.com/office/drawing/2014/main" id="{81A010DD-22A9-417C-AB64-93734D43D9C3}"/>
              </a:ext>
            </a:extLst>
          </p:cNvPr>
          <p:cNvPicPr>
            <a:picLocks noChangeAspect="1"/>
          </p:cNvPicPr>
          <p:nvPr/>
        </p:nvPicPr>
        <p:blipFill>
          <a:blip r:embed="rId3"/>
          <a:stretch>
            <a:fillRect/>
          </a:stretch>
        </p:blipFill>
        <p:spPr>
          <a:xfrm>
            <a:off x="2010404" y="2738776"/>
            <a:ext cx="4773838" cy="3854048"/>
          </a:xfrm>
          <a:prstGeom prst="rect">
            <a:avLst/>
          </a:prstGeom>
          <a:ln>
            <a:noFill/>
          </a:ln>
          <a:effectLst>
            <a:outerShdw blurRad="292100" dist="139700" dir="2700000" algn="tl" rotWithShape="0">
              <a:srgbClr val="333333">
                <a:alpha val="65000"/>
              </a:srgbClr>
            </a:outerShdw>
          </a:effectLst>
        </p:spPr>
      </p:pic>
      <p:pic>
        <p:nvPicPr>
          <p:cNvPr id="18" name="圖片 17">
            <a:extLst>
              <a:ext uri="{FF2B5EF4-FFF2-40B4-BE49-F238E27FC236}">
                <a16:creationId xmlns:a16="http://schemas.microsoft.com/office/drawing/2014/main" id="{E0C96B2E-FFDD-4B6E-811F-301ECBA1EB04}"/>
              </a:ext>
            </a:extLst>
          </p:cNvPr>
          <p:cNvPicPr>
            <a:picLocks noChangeAspect="1"/>
          </p:cNvPicPr>
          <p:nvPr/>
        </p:nvPicPr>
        <p:blipFill>
          <a:blip r:embed="rId4"/>
          <a:stretch>
            <a:fillRect/>
          </a:stretch>
        </p:blipFill>
        <p:spPr>
          <a:xfrm>
            <a:off x="6475163" y="1640190"/>
            <a:ext cx="4142857" cy="3752381"/>
          </a:xfrm>
          <a:prstGeom prst="rect">
            <a:avLst/>
          </a:prstGeom>
          <a:ln>
            <a:noFill/>
          </a:ln>
          <a:effectLst>
            <a:outerShdw blurRad="292100" dist="139700" dir="2700000" algn="tl" rotWithShape="0">
              <a:srgbClr val="333333">
                <a:alpha val="65000"/>
              </a:srgbClr>
            </a:outerShdw>
          </a:effectLst>
        </p:spPr>
      </p:pic>
      <p:sp>
        <p:nvSpPr>
          <p:cNvPr id="19" name="橢圓 18">
            <a:extLst>
              <a:ext uri="{FF2B5EF4-FFF2-40B4-BE49-F238E27FC236}">
                <a16:creationId xmlns:a16="http://schemas.microsoft.com/office/drawing/2014/main" id="{CFECD3D5-E43A-4668-BF08-D44322FB8745}"/>
              </a:ext>
            </a:extLst>
          </p:cNvPr>
          <p:cNvSpPr/>
          <p:nvPr/>
        </p:nvSpPr>
        <p:spPr>
          <a:xfrm>
            <a:off x="3585016" y="6079906"/>
            <a:ext cx="1624613" cy="3720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5A66B240-C9FD-4735-B7EF-82882DFF7033}"/>
              </a:ext>
            </a:extLst>
          </p:cNvPr>
          <p:cNvSpPr/>
          <p:nvPr/>
        </p:nvSpPr>
        <p:spPr>
          <a:xfrm>
            <a:off x="7424332" y="3190016"/>
            <a:ext cx="1624613" cy="3720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42A7EF69-D061-4B4C-A31C-1296104CC68A}"/>
              </a:ext>
            </a:extLst>
          </p:cNvPr>
          <p:cNvSpPr txBox="1"/>
          <p:nvPr/>
        </p:nvSpPr>
        <p:spPr>
          <a:xfrm>
            <a:off x="2126568" y="2926368"/>
            <a:ext cx="1458448" cy="646331"/>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lang="zh-TW" altLang="en-US" dirty="0"/>
              <a:t>被邀請人會</a:t>
            </a:r>
            <a:endParaRPr lang="en-US" altLang="zh-TW" dirty="0"/>
          </a:p>
          <a:p>
            <a:r>
              <a:rPr lang="zh-TW" altLang="en-US" dirty="0"/>
              <a:t>收到</a:t>
            </a:r>
            <a:r>
              <a:rPr lang="en-US" altLang="zh-TW" dirty="0"/>
              <a:t>e-mail</a:t>
            </a:r>
            <a:endParaRPr lang="zh-TW" altLang="en-US" dirty="0"/>
          </a:p>
        </p:txBody>
      </p:sp>
      <p:sp>
        <p:nvSpPr>
          <p:cNvPr id="22" name="文字方塊 21">
            <a:extLst>
              <a:ext uri="{FF2B5EF4-FFF2-40B4-BE49-F238E27FC236}">
                <a16:creationId xmlns:a16="http://schemas.microsoft.com/office/drawing/2014/main" id="{671E3FD5-0F8A-467C-83F7-3E420A9B8E2D}"/>
              </a:ext>
            </a:extLst>
          </p:cNvPr>
          <p:cNvSpPr txBox="1"/>
          <p:nvPr/>
        </p:nvSpPr>
        <p:spPr>
          <a:xfrm>
            <a:off x="6475163" y="1724606"/>
            <a:ext cx="1458448" cy="646331"/>
          </a:xfrm>
          <a:prstGeom prst="rect">
            <a:avLst/>
          </a:prstGeom>
          <a:noFill/>
        </p:spPr>
        <p:txBody>
          <a:bodyPr wrap="square" rtlCol="0">
            <a:spAutoFit/>
          </a:bodyPr>
          <a:lstStyle/>
          <a:p>
            <a:r>
              <a:rPr lang="zh-TW" altLang="en-US" dirty="0"/>
              <a:t>進入</a:t>
            </a:r>
            <a:r>
              <a:rPr lang="en-US" altLang="zh-TW" dirty="0"/>
              <a:t>GitHub</a:t>
            </a:r>
            <a:r>
              <a:rPr lang="zh-TW" altLang="en-US" dirty="0"/>
              <a:t>接受邀請</a:t>
            </a:r>
          </a:p>
        </p:txBody>
      </p:sp>
      <p:sp>
        <p:nvSpPr>
          <p:cNvPr id="3" name="投影片編號版面配置區 2">
            <a:extLst>
              <a:ext uri="{FF2B5EF4-FFF2-40B4-BE49-F238E27FC236}">
                <a16:creationId xmlns:a16="http://schemas.microsoft.com/office/drawing/2014/main" id="{E239D9AD-F309-4EFE-9EC1-08A5AF1675BF}"/>
              </a:ext>
            </a:extLst>
          </p:cNvPr>
          <p:cNvSpPr>
            <a:spLocks noGrp="1"/>
          </p:cNvSpPr>
          <p:nvPr>
            <p:ph type="sldNum" sz="quarter" idx="12"/>
          </p:nvPr>
        </p:nvSpPr>
        <p:spPr/>
        <p:txBody>
          <a:bodyPr/>
          <a:lstStyle/>
          <a:p>
            <a:fld id="{90A8D1BA-725A-4846-A700-B10E16125B58}" type="slidenum">
              <a:rPr lang="zh-TW" altLang="en-US" smtClean="0"/>
              <a:t>21</a:t>
            </a:fld>
            <a:endParaRPr lang="zh-TW" altLang="en-US"/>
          </a:p>
        </p:txBody>
      </p:sp>
    </p:spTree>
    <p:extLst>
      <p:ext uri="{BB962C8B-B14F-4D97-AF65-F5344CB8AC3E}">
        <p14:creationId xmlns:p14="http://schemas.microsoft.com/office/powerpoint/2010/main" val="1054228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FA8679-1C8C-4107-8130-C71CCA646C51}"/>
              </a:ext>
            </a:extLst>
          </p:cNvPr>
          <p:cNvSpPr>
            <a:spLocks noGrp="1"/>
          </p:cNvSpPr>
          <p:nvPr>
            <p:ph type="sldNum" sz="quarter" idx="12"/>
          </p:nvPr>
        </p:nvSpPr>
        <p:spPr/>
        <p:txBody>
          <a:bodyPr/>
          <a:lstStyle/>
          <a:p>
            <a:fld id="{4FAB73BC-B049-4115-A692-8D63A059BFB8}" type="slidenum">
              <a:rPr lang="en-US" smtClean="0"/>
              <a:t>22</a:t>
            </a:fld>
            <a:endParaRPr lang="en-US" dirty="0"/>
          </a:p>
        </p:txBody>
      </p:sp>
      <p:sp>
        <p:nvSpPr>
          <p:cNvPr id="4" name="TextBox 3">
            <a:extLst>
              <a:ext uri="{FF2B5EF4-FFF2-40B4-BE49-F238E27FC236}">
                <a16:creationId xmlns:a16="http://schemas.microsoft.com/office/drawing/2014/main" id="{CCED1AD3-C44A-4F4A-9A2C-3C9B0964CB5B}"/>
              </a:ext>
            </a:extLst>
          </p:cNvPr>
          <p:cNvSpPr txBox="1"/>
          <p:nvPr/>
        </p:nvSpPr>
        <p:spPr>
          <a:xfrm>
            <a:off x="1588645" y="1962277"/>
            <a:ext cx="7180886" cy="830997"/>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lvl="0"/>
            <a:r>
              <a:rPr lang="zh-TW" altLang="en-US" sz="4800" dirty="0">
                <a:latin typeface="+mj-ea"/>
                <a:ea typeface="+mj-ea"/>
              </a:rPr>
              <a:t>乙、</a:t>
            </a:r>
            <a:r>
              <a:rPr lang="en-US" altLang="zh-TW" sz="4800" dirty="0">
                <a:latin typeface="+mj-ea"/>
                <a:ea typeface="+mj-ea"/>
              </a:rPr>
              <a:t>README.md</a:t>
            </a:r>
            <a:r>
              <a:rPr lang="zh-TW" altLang="en-US" sz="4800" dirty="0">
                <a:latin typeface="+mj-ea"/>
                <a:ea typeface="+mj-ea"/>
              </a:rPr>
              <a:t>檔案</a:t>
            </a:r>
            <a:endParaRPr lang="en-US" altLang="zh-TW" sz="4800" dirty="0">
              <a:latin typeface="+mj-ea"/>
              <a:ea typeface="+mj-ea"/>
            </a:endParaRPr>
          </a:p>
        </p:txBody>
      </p:sp>
    </p:spTree>
    <p:extLst>
      <p:ext uri="{BB962C8B-B14F-4D97-AF65-F5344CB8AC3E}">
        <p14:creationId xmlns:p14="http://schemas.microsoft.com/office/powerpoint/2010/main" val="2909260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1D4EB0-D694-452B-A01E-A89D3415DF6D}"/>
              </a:ext>
            </a:extLst>
          </p:cNvPr>
          <p:cNvSpPr>
            <a:spLocks noGrp="1"/>
          </p:cNvSpPr>
          <p:nvPr>
            <p:ph type="title"/>
          </p:nvPr>
        </p:nvSpPr>
        <p:spPr/>
        <p:txBody>
          <a:bodyPr/>
          <a:lstStyle/>
          <a:p>
            <a:pPr marR="0" rtl="0"/>
            <a:r>
              <a:rPr lang="en-US" altLang="zh-TW" b="0" i="0" u="none" strike="noStrike" kern="1200" baseline="0" dirty="0">
                <a:solidFill>
                  <a:srgbClr val="000000"/>
                </a:solidFill>
                <a:latin typeface="Calibri" panose="020F0502020204030204" pitchFamily="34" charset="0"/>
                <a:ea typeface="新細明體" panose="02020500000000000000" pitchFamily="18" charset="-120"/>
              </a:rPr>
              <a:t>README.md</a:t>
            </a:r>
            <a:r>
              <a:rPr lang="zh-TW" altLang="en-US" b="0" i="0" u="none" strike="noStrike" kern="1200" baseline="0" dirty="0">
                <a:solidFill>
                  <a:srgbClr val="000000"/>
                </a:solidFill>
                <a:latin typeface="Calibri" panose="020F0502020204030204" pitchFamily="34" charset="0"/>
                <a:ea typeface="新細明體" panose="02020500000000000000" pitchFamily="18" charset="-120"/>
              </a:rPr>
              <a:t>檔案</a:t>
            </a:r>
            <a:endParaRPr lang="zh-TW" altLang="en-US" b="0" i="0" u="none" strike="noStrike" kern="1200" baseline="0" dirty="0">
              <a:solidFill>
                <a:srgbClr val="967E96"/>
              </a:solidFill>
              <a:latin typeface="新細明體" panose="02020500000000000000" pitchFamily="18" charset="-120"/>
              <a:ea typeface="新細明體" panose="02020500000000000000" pitchFamily="18" charset="-120"/>
            </a:endParaRPr>
          </a:p>
        </p:txBody>
      </p:sp>
      <p:sp>
        <p:nvSpPr>
          <p:cNvPr id="3" name="文字版面配置區 2">
            <a:extLst>
              <a:ext uri="{FF2B5EF4-FFF2-40B4-BE49-F238E27FC236}">
                <a16:creationId xmlns:a16="http://schemas.microsoft.com/office/drawing/2014/main" id="{3A474D3C-7D9F-4F1D-88B5-67882A9866E9}"/>
              </a:ext>
            </a:extLst>
          </p:cNvPr>
          <p:cNvSpPr>
            <a:spLocks noGrp="1"/>
          </p:cNvSpPr>
          <p:nvPr>
            <p:ph type="body" idx="1"/>
          </p:nvPr>
        </p:nvSpPr>
        <p:spPr>
          <a:xfrm>
            <a:off x="1069849" y="2121408"/>
            <a:ext cx="4194610" cy="4050792"/>
          </a:xfrm>
          <a:solidFill>
            <a:schemeClr val="bg1"/>
          </a:solidFill>
          <a:ln>
            <a:solidFill>
              <a:schemeClr val="tx1"/>
            </a:solidFill>
          </a:ln>
          <a:effectLst>
            <a:outerShdw blurRad="50800" dist="38100" dir="5400000" algn="t" rotWithShape="0">
              <a:prstClr val="black">
                <a:alpha val="40000"/>
              </a:prstClr>
            </a:outerShdw>
          </a:effectLst>
        </p:spPr>
        <p:txBody>
          <a:bodyPr/>
          <a:lstStyle/>
          <a:p>
            <a:pPr marL="0" indent="0">
              <a:buNone/>
            </a:pPr>
            <a:r>
              <a:rPr lang="zh-TW" altLang="en-US" dirty="0"/>
              <a:t>每一個</a:t>
            </a:r>
            <a:r>
              <a:rPr lang="zh-TW" altLang="en-US" dirty="0">
                <a:latin typeface="Cambria" panose="02040503050406030204" pitchFamily="18" charset="0"/>
                <a:cs typeface="Times New Roman" panose="02020603050405020304" pitchFamily="18" charset="0"/>
              </a:rPr>
              <a:t>檔倉</a:t>
            </a:r>
            <a:r>
              <a:rPr lang="zh-TW" altLang="en-US" dirty="0"/>
              <a:t>及每一個目錄下的</a:t>
            </a:r>
            <a:r>
              <a:rPr lang="en-US" altLang="zh-TW" dirty="0"/>
              <a:t>README.md</a:t>
            </a:r>
            <a:r>
              <a:rPr lang="zh-TW" altLang="en-US" dirty="0"/>
              <a:t>檔預設當成</a:t>
            </a:r>
            <a:r>
              <a:rPr lang="zh-TW" altLang="en-US" b="1" dirty="0">
                <a:solidFill>
                  <a:srgbClr val="0070C0"/>
                </a:solidFill>
              </a:rPr>
              <a:t>首頁</a:t>
            </a:r>
            <a:r>
              <a:rPr lang="zh-TW" altLang="en-US" dirty="0"/>
              <a:t>或是</a:t>
            </a:r>
            <a:r>
              <a:rPr lang="zh-TW" altLang="en-US" b="1" dirty="0">
                <a:solidFill>
                  <a:srgbClr val="0070C0"/>
                </a:solidFill>
              </a:rPr>
              <a:t>公佈欄</a:t>
            </a:r>
            <a:r>
              <a:rPr lang="zh-TW" altLang="en-US" dirty="0"/>
              <a:t>來使用。所以我們可以利用它來說明每一個檔倉或是目錄下的檔案內容</a:t>
            </a:r>
            <a:r>
              <a:rPr lang="en-US" altLang="zh-TW" dirty="0"/>
              <a:t>, </a:t>
            </a:r>
            <a:r>
              <a:rPr lang="zh-TW" altLang="en-US" dirty="0"/>
              <a:t>類似網頁那樣。</a:t>
            </a:r>
            <a:endParaRPr lang="en-US" altLang="zh-TW" dirty="0"/>
          </a:p>
          <a:p>
            <a:pPr marL="0" indent="0">
              <a:buNone/>
            </a:pPr>
            <a:r>
              <a:rPr lang="en-US" altLang="zh-TW" dirty="0"/>
              <a:t>GitHub</a:t>
            </a:r>
            <a:r>
              <a:rPr lang="zh-TW" altLang="en-US" dirty="0"/>
              <a:t>的</a:t>
            </a:r>
            <a:r>
              <a:rPr lang="en-US" altLang="zh-TW" dirty="0"/>
              <a:t>README.md</a:t>
            </a:r>
            <a:r>
              <a:rPr lang="zh-TW" altLang="en-US" dirty="0"/>
              <a:t>檔主要使用</a:t>
            </a:r>
            <a:r>
              <a:rPr lang="en-US" altLang="zh-TW" b="1" dirty="0">
                <a:solidFill>
                  <a:srgbClr val="0070C0"/>
                </a:solidFill>
              </a:rPr>
              <a:t>Markdown</a:t>
            </a:r>
            <a:r>
              <a:rPr lang="zh-TW" altLang="en-US" b="1" dirty="0">
                <a:solidFill>
                  <a:srgbClr val="0070C0"/>
                </a:solidFill>
              </a:rPr>
              <a:t>語法</a:t>
            </a:r>
            <a:r>
              <a:rPr lang="zh-TW" altLang="en-US" dirty="0"/>
              <a:t>來撰寫</a:t>
            </a:r>
            <a:r>
              <a:rPr lang="en-US" altLang="zh-TW" dirty="0"/>
              <a:t>, </a:t>
            </a:r>
            <a:r>
              <a:rPr lang="zh-TW" altLang="en-US" dirty="0"/>
              <a:t>也可以使用部分的</a:t>
            </a:r>
            <a:r>
              <a:rPr lang="en-US" altLang="zh-TW" dirty="0"/>
              <a:t>Html</a:t>
            </a:r>
            <a:r>
              <a:rPr lang="zh-TW" altLang="en-US" dirty="0"/>
              <a:t>語法</a:t>
            </a:r>
            <a:r>
              <a:rPr lang="en-US" altLang="zh-TW" dirty="0"/>
              <a:t>, </a:t>
            </a:r>
            <a:r>
              <a:rPr lang="zh-TW" altLang="en-US" dirty="0"/>
              <a:t>我們的目標主要以</a:t>
            </a:r>
            <a:r>
              <a:rPr lang="en-US" altLang="zh-TW" dirty="0"/>
              <a:t>Markdown</a:t>
            </a:r>
            <a:r>
              <a:rPr lang="zh-TW" altLang="en-US" dirty="0"/>
              <a:t>的常用語法為主。</a:t>
            </a:r>
            <a:endParaRPr lang="en-US" altLang="zh-TW" dirty="0"/>
          </a:p>
          <a:p>
            <a:pPr marL="0" indent="0">
              <a:buNone/>
            </a:pPr>
            <a:r>
              <a:rPr lang="zh-TW" altLang="en-US" dirty="0"/>
              <a:t>其他的即使是文字檔</a:t>
            </a:r>
            <a:r>
              <a:rPr lang="en-US" altLang="zh-TW" dirty="0"/>
              <a:t>, Markdown</a:t>
            </a:r>
            <a:r>
              <a:rPr lang="zh-TW" altLang="en-US" dirty="0"/>
              <a:t>語法是無效的。</a:t>
            </a:r>
          </a:p>
        </p:txBody>
      </p:sp>
      <p:pic>
        <p:nvPicPr>
          <p:cNvPr id="5" name="圖片 4">
            <a:extLst>
              <a:ext uri="{FF2B5EF4-FFF2-40B4-BE49-F238E27FC236}">
                <a16:creationId xmlns:a16="http://schemas.microsoft.com/office/drawing/2014/main" id="{A0112403-721C-4731-8167-D0BCE253E355}"/>
              </a:ext>
            </a:extLst>
          </p:cNvPr>
          <p:cNvPicPr>
            <a:picLocks noChangeAspect="1"/>
          </p:cNvPicPr>
          <p:nvPr/>
        </p:nvPicPr>
        <p:blipFill>
          <a:blip r:embed="rId2"/>
          <a:stretch>
            <a:fillRect/>
          </a:stretch>
        </p:blipFill>
        <p:spPr>
          <a:xfrm>
            <a:off x="6515946" y="890905"/>
            <a:ext cx="4390476" cy="5076190"/>
          </a:xfrm>
          <a:prstGeom prst="rect">
            <a:avLst/>
          </a:prstGeom>
          <a:ln>
            <a:noFill/>
          </a:ln>
          <a:effectLst>
            <a:outerShdw blurRad="292100" dist="139700" dir="2700000" algn="tl" rotWithShape="0">
              <a:srgbClr val="333333">
                <a:alpha val="65000"/>
              </a:srgbClr>
            </a:outerShdw>
          </a:effectLst>
        </p:spPr>
      </p:pic>
      <p:sp>
        <p:nvSpPr>
          <p:cNvPr id="4" name="投影片編號版面配置區 3">
            <a:extLst>
              <a:ext uri="{FF2B5EF4-FFF2-40B4-BE49-F238E27FC236}">
                <a16:creationId xmlns:a16="http://schemas.microsoft.com/office/drawing/2014/main" id="{1195C61F-F750-4A15-8811-A8F51456E10C}"/>
              </a:ext>
            </a:extLst>
          </p:cNvPr>
          <p:cNvSpPr>
            <a:spLocks noGrp="1"/>
          </p:cNvSpPr>
          <p:nvPr>
            <p:ph type="sldNum" sz="quarter" idx="12"/>
          </p:nvPr>
        </p:nvSpPr>
        <p:spPr/>
        <p:txBody>
          <a:bodyPr/>
          <a:lstStyle/>
          <a:p>
            <a:fld id="{90A8D1BA-725A-4846-A700-B10E16125B58}" type="slidenum">
              <a:rPr lang="zh-TW" altLang="en-US" smtClean="0"/>
              <a:t>23</a:t>
            </a:fld>
            <a:endParaRPr lang="zh-TW" altLang="en-US"/>
          </a:p>
        </p:txBody>
      </p:sp>
      <p:pic>
        <p:nvPicPr>
          <p:cNvPr id="6" name="圖片 5">
            <a:extLst>
              <a:ext uri="{FF2B5EF4-FFF2-40B4-BE49-F238E27FC236}">
                <a16:creationId xmlns:a16="http://schemas.microsoft.com/office/drawing/2014/main" id="{AB2B49AE-1B90-439F-A912-01793849026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8333" r="90000">
                        <a14:foregroundMark x1="8333" y1="87578" x2="16181" y2="83984"/>
                      </a14:backgroundRemoval>
                    </a14:imgEffect>
                  </a14:imgLayer>
                </a14:imgProps>
              </a:ext>
              <a:ext uri="{837473B0-CC2E-450A-ABE3-18F120FF3D39}">
                <a1611:picAttrSrcUrl xmlns:a1611="http://schemas.microsoft.com/office/drawing/2016/11/main" r:id="rId5"/>
              </a:ext>
            </a:extLst>
          </a:blip>
          <a:stretch>
            <a:fillRect/>
          </a:stretch>
        </p:blipFill>
        <p:spPr>
          <a:xfrm>
            <a:off x="213057" y="4869178"/>
            <a:ext cx="754222" cy="670419"/>
          </a:xfrm>
          <a:prstGeom prst="rect">
            <a:avLst/>
          </a:prstGeom>
        </p:spPr>
      </p:pic>
    </p:spTree>
    <p:extLst>
      <p:ext uri="{BB962C8B-B14F-4D97-AF65-F5344CB8AC3E}">
        <p14:creationId xmlns:p14="http://schemas.microsoft.com/office/powerpoint/2010/main" val="2778958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7AFB74-36B9-4185-807C-FC049C68FB25}"/>
              </a:ext>
            </a:extLst>
          </p:cNvPr>
          <p:cNvSpPr>
            <a:spLocks noGrp="1"/>
          </p:cNvSpPr>
          <p:nvPr>
            <p:ph type="title"/>
          </p:nvPr>
        </p:nvSpPr>
        <p:spPr/>
        <p:txBody>
          <a:bodyPr/>
          <a:lstStyle/>
          <a:p>
            <a:pPr marR="0" rtl="0"/>
            <a:r>
              <a:rPr lang="zh-TW" altLang="en-US" b="0" i="0" u="sng" strike="noStrike" kern="1200" baseline="0" dirty="0">
                <a:solidFill>
                  <a:schemeClr val="tx1"/>
                </a:solidFill>
                <a:ea typeface="新細明體" panose="02020500000000000000" pitchFamily="18" charset="-120"/>
                <a:hlinkClick r:id="rId2">
                  <a:extLst>
                    <a:ext uri="{A12FA001-AC4F-418D-AE19-62706E023703}">
                      <ahyp:hlinkClr xmlns:ahyp="http://schemas.microsoft.com/office/drawing/2018/hyperlinkcolor" val="tx"/>
                    </a:ext>
                  </a:extLst>
                </a:hlinkClick>
              </a:rPr>
              <a:t>常用的</a:t>
            </a:r>
            <a:r>
              <a:rPr lang="en-US" altLang="zh-TW" b="0" dirty="0">
                <a:solidFill>
                  <a:schemeClr val="tx1"/>
                </a:solidFill>
                <a:ea typeface="新細明體" panose="02020500000000000000" pitchFamily="18" charset="-120"/>
                <a:hlinkClick r:id="rId2">
                  <a:extLst>
                    <a:ext uri="{A12FA001-AC4F-418D-AE19-62706E023703}">
                      <ahyp:hlinkClr xmlns:ahyp="http://schemas.microsoft.com/office/drawing/2018/hyperlinkcolor" val="tx"/>
                    </a:ext>
                  </a:extLst>
                </a:hlinkClick>
              </a:rPr>
              <a:t>Markdown</a:t>
            </a:r>
            <a:r>
              <a:rPr lang="zh-TW" altLang="en-US" b="0" i="0" u="sng" strike="noStrike" kern="1200" baseline="0" dirty="0">
                <a:solidFill>
                  <a:schemeClr val="tx1"/>
                </a:solidFill>
                <a:ea typeface="新細明體" panose="02020500000000000000" pitchFamily="18" charset="-120"/>
                <a:hlinkClick r:id="rId2">
                  <a:extLst>
                    <a:ext uri="{A12FA001-AC4F-418D-AE19-62706E023703}">
                      <ahyp:hlinkClr xmlns:ahyp="http://schemas.microsoft.com/office/drawing/2018/hyperlinkcolor" val="tx"/>
                    </a:ext>
                  </a:extLst>
                </a:hlinkClick>
              </a:rPr>
              <a:t>語法</a:t>
            </a:r>
            <a:endParaRPr lang="zh-TW" altLang="en-US" b="0" i="0" u="none" strike="noStrike" kern="1200" baseline="0" dirty="0">
              <a:solidFill>
                <a:schemeClr val="tx1"/>
              </a:solidFill>
              <a:ea typeface="新細明體" panose="02020500000000000000" pitchFamily="18" charset="-120"/>
              <a:hlinkClick r:id="rId2">
                <a:extLst>
                  <a:ext uri="{A12FA001-AC4F-418D-AE19-62706E023703}">
                    <ahyp:hlinkClr xmlns:ahyp="http://schemas.microsoft.com/office/drawing/2018/hyperlinkcolor" val="tx"/>
                  </a:ext>
                </a:extLst>
              </a:hlinkClick>
            </a:endParaRPr>
          </a:p>
        </p:txBody>
      </p:sp>
      <p:sp>
        <p:nvSpPr>
          <p:cNvPr id="3" name="文字版面配置區 2">
            <a:extLst>
              <a:ext uri="{FF2B5EF4-FFF2-40B4-BE49-F238E27FC236}">
                <a16:creationId xmlns:a16="http://schemas.microsoft.com/office/drawing/2014/main" id="{03027C4A-895D-446E-8324-10676071D897}"/>
              </a:ext>
            </a:extLst>
          </p:cNvPr>
          <p:cNvSpPr>
            <a:spLocks noGrp="1"/>
          </p:cNvSpPr>
          <p:nvPr>
            <p:ph type="body" idx="1"/>
          </p:nvPr>
        </p:nvSpPr>
        <p:spPr/>
        <p:txBody>
          <a:bodyPr/>
          <a:lstStyle/>
          <a:p>
            <a:pPr lvl="0"/>
            <a:r>
              <a:rPr lang="zh-TW" altLang="en-US" b="0" i="0" u="none" strike="noStrike" kern="1200" baseline="0" dirty="0">
                <a:solidFill>
                  <a:srgbClr val="000000"/>
                </a:solidFill>
                <a:latin typeface="Calibri" panose="020F0502020204030204" pitchFamily="34" charset="0"/>
                <a:ea typeface="新細明體" panose="02020500000000000000" pitchFamily="18" charset="-120"/>
              </a:rPr>
              <a:t>資料來源</a:t>
            </a:r>
            <a:r>
              <a:rPr lang="en-US" altLang="zh-TW" b="0" i="0" u="none" strike="noStrike" kern="1200" baseline="0" dirty="0">
                <a:solidFill>
                  <a:srgbClr val="000000"/>
                </a:solidFill>
                <a:latin typeface="Calibri" panose="020F0502020204030204" pitchFamily="34" charset="0"/>
                <a:ea typeface="新細明體" panose="02020500000000000000" pitchFamily="18" charset="-120"/>
              </a:rPr>
              <a:t>:</a:t>
            </a:r>
            <a:r>
              <a:rPr lang="zh-TW" altLang="en-US" b="0" i="0" u="none" strike="noStrike" kern="1200" baseline="0" dirty="0">
                <a:solidFill>
                  <a:srgbClr val="000000"/>
                </a:solidFill>
                <a:latin typeface="Calibri" panose="020F0502020204030204" pitchFamily="34" charset="0"/>
                <a:ea typeface="新細明體" panose="02020500000000000000" pitchFamily="18" charset="-120"/>
              </a:rPr>
              <a:t> </a:t>
            </a:r>
            <a:r>
              <a:rPr lang="en-US" altLang="zh-TW" dirty="0">
                <a:solidFill>
                  <a:srgbClr val="000000"/>
                </a:solidFill>
                <a:latin typeface="Calibri" panose="020F0502020204030204" pitchFamily="34" charset="0"/>
                <a:ea typeface="新細明體" panose="02020500000000000000" pitchFamily="18" charset="-120"/>
              </a:rPr>
              <a:t> </a:t>
            </a:r>
            <a:r>
              <a:rPr lang="en-US" altLang="zh-TW" dirty="0">
                <a:solidFill>
                  <a:srgbClr val="000000"/>
                </a:solidFill>
                <a:latin typeface="Calibri" panose="020F0502020204030204" pitchFamily="34" charset="0"/>
                <a:ea typeface="新細明體" panose="02020500000000000000" pitchFamily="18" charset="-120"/>
                <a:hlinkClick r:id="rId3"/>
              </a:rPr>
              <a:t>https://reurl.cc/vg90Zj</a:t>
            </a:r>
            <a:endParaRPr lang="en-US" altLang="zh-TW" dirty="0">
              <a:solidFill>
                <a:srgbClr val="000000"/>
              </a:solidFill>
              <a:latin typeface="Calibri" panose="020F0502020204030204" pitchFamily="34" charset="0"/>
              <a:ea typeface="新細明體" panose="02020500000000000000" pitchFamily="18" charset="-120"/>
            </a:endParaRPr>
          </a:p>
          <a:p>
            <a:pPr lvl="0"/>
            <a:r>
              <a:rPr lang="en-US" altLang="zh-TW" dirty="0"/>
              <a:t>Markdown</a:t>
            </a:r>
            <a:r>
              <a:rPr lang="zh-TW" altLang="en-US" dirty="0"/>
              <a:t>的目標是實現「</a:t>
            </a:r>
            <a:r>
              <a:rPr lang="zh-TW" altLang="en-US" b="1" dirty="0">
                <a:solidFill>
                  <a:srgbClr val="0070C0"/>
                </a:solidFill>
              </a:rPr>
              <a:t>易讀易寫</a:t>
            </a:r>
            <a:r>
              <a:rPr lang="zh-TW" altLang="en-US" dirty="0"/>
              <a:t>」。</a:t>
            </a:r>
            <a:endParaRPr lang="en-US" altLang="zh-TW" dirty="0"/>
          </a:p>
          <a:p>
            <a:pPr lvl="0"/>
            <a:r>
              <a:rPr lang="en-US" altLang="zh-TW" dirty="0"/>
              <a:t>Markdown</a:t>
            </a:r>
            <a:r>
              <a:rPr lang="zh-TW" altLang="en-US" dirty="0"/>
              <a:t>的語法有個主要的目的：用來作為一種網路內容的寫作用語言。</a:t>
            </a:r>
            <a:endParaRPr lang="en-US" altLang="zh-TW" dirty="0"/>
          </a:p>
          <a:p>
            <a:pPr lvl="0"/>
            <a:r>
              <a:rPr lang="en-US" altLang="zh-TW" dirty="0"/>
              <a:t>GitHub </a:t>
            </a:r>
            <a:r>
              <a:rPr lang="zh-TW" altLang="en-US" dirty="0"/>
              <a:t>結合了一種稱為 </a:t>
            </a:r>
            <a:r>
              <a:rPr lang="en-US" altLang="zh-TW" dirty="0"/>
              <a:t>GitHub Flavored Markdown </a:t>
            </a:r>
            <a:r>
              <a:rPr lang="zh-TW" altLang="en-US" dirty="0"/>
              <a:t>的格式化文本語法和一些獨特的書寫功能。</a:t>
            </a:r>
            <a:endParaRPr lang="en-US" altLang="zh-TW" dirty="0"/>
          </a:p>
          <a:p>
            <a:pPr lvl="0"/>
            <a:r>
              <a:rPr lang="zh-TW" altLang="en-US" dirty="0"/>
              <a:t>僅限於書寫</a:t>
            </a:r>
            <a:r>
              <a:rPr lang="zh-TW" altLang="en-US" b="1" dirty="0">
                <a:solidFill>
                  <a:srgbClr val="0070C0"/>
                </a:solidFill>
                <a:latin typeface="Adobe Gothic Std B" panose="020B0800000000000000" pitchFamily="34" charset="-128"/>
              </a:rPr>
              <a:t>各目錄下的</a:t>
            </a:r>
            <a:r>
              <a:rPr lang="en-US" altLang="zh-TW" b="1" dirty="0">
                <a:solidFill>
                  <a:srgbClr val="0070C0"/>
                </a:solidFill>
                <a:latin typeface="Adobe Gothic Std B" panose="020B0800000000000000" pitchFamily="34" charset="-128"/>
                <a:ea typeface="Adobe Gothic Std B" panose="020B0800000000000000" pitchFamily="34" charset="-128"/>
              </a:rPr>
              <a:t>README.md</a:t>
            </a:r>
            <a:r>
              <a:rPr lang="zh-TW" altLang="en-US" b="1" dirty="0">
                <a:solidFill>
                  <a:srgbClr val="0070C0"/>
                </a:solidFill>
                <a:latin typeface="Adobe Gothic Std B" panose="020B0800000000000000" pitchFamily="34" charset="-128"/>
              </a:rPr>
              <a:t>檔案</a:t>
            </a:r>
            <a:r>
              <a:rPr lang="en-US" altLang="zh-TW" dirty="0"/>
              <a:t>, </a:t>
            </a:r>
            <a:r>
              <a:rPr lang="zh-TW" altLang="en-US" dirty="0"/>
              <a:t>編輯時可以先預覽</a:t>
            </a:r>
            <a:r>
              <a:rPr lang="en-US" altLang="zh-TW" dirty="0"/>
              <a:t>,</a:t>
            </a:r>
            <a:r>
              <a:rPr lang="zh-TW" altLang="en-US" dirty="0"/>
              <a:t> 確定了再存檔。</a:t>
            </a:r>
          </a:p>
        </p:txBody>
      </p:sp>
      <p:pic>
        <p:nvPicPr>
          <p:cNvPr id="4" name="圖片 3">
            <a:extLst>
              <a:ext uri="{FF2B5EF4-FFF2-40B4-BE49-F238E27FC236}">
                <a16:creationId xmlns:a16="http://schemas.microsoft.com/office/drawing/2014/main" id="{9C02C164-9DFB-45C4-8330-DCFE1DA6E063}"/>
              </a:ext>
            </a:extLst>
          </p:cNvPr>
          <p:cNvPicPr>
            <a:picLocks noChangeAspect="1"/>
          </p:cNvPicPr>
          <p:nvPr/>
        </p:nvPicPr>
        <p:blipFill>
          <a:blip r:embed="rId4"/>
          <a:stretch>
            <a:fillRect/>
          </a:stretch>
        </p:blipFill>
        <p:spPr>
          <a:xfrm>
            <a:off x="2724571" y="4786722"/>
            <a:ext cx="6742857" cy="466667"/>
          </a:xfrm>
          <a:prstGeom prst="rect">
            <a:avLst/>
          </a:prstGeom>
          <a:ln>
            <a:noFill/>
          </a:ln>
          <a:effectLst>
            <a:outerShdw blurRad="292100" dist="139700" dir="2700000" algn="tl" rotWithShape="0">
              <a:srgbClr val="333333">
                <a:alpha val="65000"/>
              </a:srgbClr>
            </a:outerShdw>
          </a:effectLst>
        </p:spPr>
      </p:pic>
      <p:sp>
        <p:nvSpPr>
          <p:cNvPr id="5" name="投影片編號版面配置區 4">
            <a:extLst>
              <a:ext uri="{FF2B5EF4-FFF2-40B4-BE49-F238E27FC236}">
                <a16:creationId xmlns:a16="http://schemas.microsoft.com/office/drawing/2014/main" id="{1AE7447A-7EF7-49B2-A1CD-06D9C3BF25F8}"/>
              </a:ext>
            </a:extLst>
          </p:cNvPr>
          <p:cNvSpPr>
            <a:spLocks noGrp="1"/>
          </p:cNvSpPr>
          <p:nvPr>
            <p:ph type="sldNum" sz="quarter" idx="12"/>
          </p:nvPr>
        </p:nvSpPr>
        <p:spPr/>
        <p:txBody>
          <a:bodyPr/>
          <a:lstStyle/>
          <a:p>
            <a:fld id="{90A8D1BA-725A-4846-A700-B10E16125B58}" type="slidenum">
              <a:rPr lang="zh-TW" altLang="en-US" smtClean="0"/>
              <a:t>24</a:t>
            </a:fld>
            <a:endParaRPr lang="zh-TW" altLang="en-US"/>
          </a:p>
        </p:txBody>
      </p:sp>
    </p:spTree>
    <p:extLst>
      <p:ext uri="{BB962C8B-B14F-4D97-AF65-F5344CB8AC3E}">
        <p14:creationId xmlns:p14="http://schemas.microsoft.com/office/powerpoint/2010/main" val="82323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03027C4A-895D-446E-8324-10676071D897}"/>
              </a:ext>
            </a:extLst>
          </p:cNvPr>
          <p:cNvSpPr>
            <a:spLocks noGrp="1"/>
          </p:cNvSpPr>
          <p:nvPr>
            <p:ph type="body" idx="1"/>
          </p:nvPr>
        </p:nvSpPr>
        <p:spPr>
          <a:xfrm>
            <a:off x="1069848" y="2121408"/>
            <a:ext cx="4798292" cy="4050792"/>
          </a:xfrm>
        </p:spPr>
        <p:txBody>
          <a:bodyPr/>
          <a:lstStyle/>
          <a:p>
            <a:pPr lvl="0"/>
            <a:r>
              <a:rPr lang="zh-TW" altLang="en-US" dirty="0"/>
              <a:t>要創建標題，請在標題文本前添加一到六個 </a:t>
            </a:r>
            <a:r>
              <a:rPr lang="en-US" altLang="zh-TW" dirty="0"/>
              <a:t># </a:t>
            </a:r>
            <a:r>
              <a:rPr lang="zh-TW" altLang="en-US" dirty="0"/>
              <a:t>符號，再加一個空白。您使用的</a:t>
            </a:r>
            <a:r>
              <a:rPr lang="en-US" altLang="zh-TW" dirty="0"/>
              <a:t># </a:t>
            </a:r>
            <a:r>
              <a:rPr lang="zh-TW" altLang="en-US" dirty="0"/>
              <a:t>數量將決定標題的大小。越小的數字字體越大。</a:t>
            </a:r>
            <a:endParaRPr lang="zh-TW" altLang="en-US" b="0" i="0" u="none" strike="noStrike" kern="1200" baseline="0" dirty="0">
              <a:solidFill>
                <a:srgbClr val="000000"/>
              </a:solidFill>
              <a:latin typeface="Calibri" panose="020F0502020204030204" pitchFamily="34" charset="0"/>
              <a:ea typeface="新細明體" panose="02020500000000000000" pitchFamily="18" charset="-120"/>
            </a:endParaRPr>
          </a:p>
        </p:txBody>
      </p:sp>
      <p:sp>
        <p:nvSpPr>
          <p:cNvPr id="4" name="標題 1">
            <a:extLst>
              <a:ext uri="{FF2B5EF4-FFF2-40B4-BE49-F238E27FC236}">
                <a16:creationId xmlns:a16="http://schemas.microsoft.com/office/drawing/2014/main" id="{42DE2C2F-515E-4243-B038-217A1E025050}"/>
              </a:ext>
            </a:extLst>
          </p:cNvPr>
          <p:cNvSpPr txBox="1">
            <a:spLocks/>
          </p:cNvSpPr>
          <p:nvPr/>
        </p:nvSpPr>
        <p:spPr>
          <a:xfrm>
            <a:off x="1231126" y="512064"/>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TW" altLang="en-US" b="0" dirty="0">
                <a:solidFill>
                  <a:srgbClr val="000000"/>
                </a:solidFill>
                <a:latin typeface="Calibri" panose="020F0502020204030204" pitchFamily="34" charset="0"/>
                <a:ea typeface="新細明體" panose="02020500000000000000" pitchFamily="18" charset="-120"/>
              </a:rPr>
              <a:t>標題大小</a:t>
            </a:r>
          </a:p>
        </p:txBody>
      </p:sp>
      <p:pic>
        <p:nvPicPr>
          <p:cNvPr id="7" name="圖片 6">
            <a:extLst>
              <a:ext uri="{FF2B5EF4-FFF2-40B4-BE49-F238E27FC236}">
                <a16:creationId xmlns:a16="http://schemas.microsoft.com/office/drawing/2014/main" id="{88B5A682-9768-4B5A-9D1C-360C54B3582B}"/>
              </a:ext>
            </a:extLst>
          </p:cNvPr>
          <p:cNvPicPr>
            <a:picLocks noChangeAspect="1"/>
          </p:cNvPicPr>
          <p:nvPr/>
        </p:nvPicPr>
        <p:blipFill>
          <a:blip r:embed="rId3"/>
          <a:stretch>
            <a:fillRect/>
          </a:stretch>
        </p:blipFill>
        <p:spPr>
          <a:xfrm>
            <a:off x="1231126" y="3251072"/>
            <a:ext cx="4676775" cy="3419475"/>
          </a:xfrm>
          <a:prstGeom prst="rect">
            <a:avLst/>
          </a:prstGeom>
          <a:ln>
            <a:solidFill>
              <a:schemeClr val="tx1"/>
            </a:solidFill>
          </a:ln>
          <a:effectLst>
            <a:outerShdw blurRad="292100" dist="139700" dir="2700000" algn="tl" rotWithShape="0">
              <a:srgbClr val="333333">
                <a:alpha val="65000"/>
              </a:srgbClr>
            </a:outerShdw>
          </a:effectLst>
        </p:spPr>
      </p:pic>
      <p:grpSp>
        <p:nvGrpSpPr>
          <p:cNvPr id="6" name="群組 5">
            <a:extLst>
              <a:ext uri="{FF2B5EF4-FFF2-40B4-BE49-F238E27FC236}">
                <a16:creationId xmlns:a16="http://schemas.microsoft.com/office/drawing/2014/main" id="{77CD89D6-8248-4315-8078-41B5F5D951EB}"/>
              </a:ext>
            </a:extLst>
          </p:cNvPr>
          <p:cNvGrpSpPr/>
          <p:nvPr/>
        </p:nvGrpSpPr>
        <p:grpSpPr>
          <a:xfrm>
            <a:off x="7647140" y="410042"/>
            <a:ext cx="2438095" cy="6037915"/>
            <a:chOff x="6924764" y="684482"/>
            <a:chExt cx="2438095" cy="6037915"/>
          </a:xfrm>
        </p:grpSpPr>
        <p:pic>
          <p:nvPicPr>
            <p:cNvPr id="2" name="圖片 1">
              <a:extLst>
                <a:ext uri="{FF2B5EF4-FFF2-40B4-BE49-F238E27FC236}">
                  <a16:creationId xmlns:a16="http://schemas.microsoft.com/office/drawing/2014/main" id="{9A6CD216-31AD-40C1-86A6-78160D8A1D65}"/>
                </a:ext>
              </a:extLst>
            </p:cNvPr>
            <p:cNvPicPr>
              <a:picLocks noChangeAspect="1"/>
            </p:cNvPicPr>
            <p:nvPr/>
          </p:nvPicPr>
          <p:blipFill>
            <a:blip r:embed="rId4"/>
            <a:stretch>
              <a:fillRect/>
            </a:stretch>
          </p:blipFill>
          <p:spPr>
            <a:xfrm>
              <a:off x="6924764" y="684482"/>
              <a:ext cx="1857143" cy="1638095"/>
            </a:xfrm>
            <a:prstGeom prst="rect">
              <a:avLst/>
            </a:prstGeom>
            <a:ln>
              <a:noFill/>
            </a:ln>
            <a:effectLst>
              <a:outerShdw blurRad="292100" dist="139700" dir="2700000" algn="tl" rotWithShape="0">
                <a:srgbClr val="333333">
                  <a:alpha val="65000"/>
                </a:srgbClr>
              </a:outerShdw>
            </a:effectLst>
          </p:spPr>
        </p:pic>
        <p:pic>
          <p:nvPicPr>
            <p:cNvPr id="5" name="圖片 4">
              <a:extLst>
                <a:ext uri="{FF2B5EF4-FFF2-40B4-BE49-F238E27FC236}">
                  <a16:creationId xmlns:a16="http://schemas.microsoft.com/office/drawing/2014/main" id="{2477A14B-527E-4401-B798-59CA19F1B8D8}"/>
                </a:ext>
              </a:extLst>
            </p:cNvPr>
            <p:cNvPicPr>
              <a:picLocks noChangeAspect="1"/>
            </p:cNvPicPr>
            <p:nvPr/>
          </p:nvPicPr>
          <p:blipFill>
            <a:blip r:embed="rId5"/>
            <a:stretch>
              <a:fillRect/>
            </a:stretch>
          </p:blipFill>
          <p:spPr>
            <a:xfrm>
              <a:off x="6924764" y="2293826"/>
              <a:ext cx="2438095" cy="4428571"/>
            </a:xfrm>
            <a:prstGeom prst="rect">
              <a:avLst/>
            </a:prstGeom>
            <a:ln>
              <a:noFill/>
            </a:ln>
            <a:effectLst>
              <a:outerShdw blurRad="292100" dist="139700" dir="2700000" algn="tl" rotWithShape="0">
                <a:srgbClr val="333333">
                  <a:alpha val="65000"/>
                </a:srgbClr>
              </a:outerShdw>
            </a:effectLst>
          </p:spPr>
        </p:pic>
      </p:grpSp>
      <p:sp>
        <p:nvSpPr>
          <p:cNvPr id="8" name="投影片編號版面配置區 7">
            <a:extLst>
              <a:ext uri="{FF2B5EF4-FFF2-40B4-BE49-F238E27FC236}">
                <a16:creationId xmlns:a16="http://schemas.microsoft.com/office/drawing/2014/main" id="{812C5B8C-981D-4D9D-A805-F40A5662FCDD}"/>
              </a:ext>
            </a:extLst>
          </p:cNvPr>
          <p:cNvSpPr>
            <a:spLocks noGrp="1"/>
          </p:cNvSpPr>
          <p:nvPr>
            <p:ph type="sldNum" sz="quarter" idx="12"/>
          </p:nvPr>
        </p:nvSpPr>
        <p:spPr/>
        <p:txBody>
          <a:bodyPr/>
          <a:lstStyle/>
          <a:p>
            <a:fld id="{90A8D1BA-725A-4846-A700-B10E16125B58}" type="slidenum">
              <a:rPr lang="zh-TW" altLang="en-US" smtClean="0"/>
              <a:t>25</a:t>
            </a:fld>
            <a:endParaRPr lang="zh-TW" altLang="en-US"/>
          </a:p>
        </p:txBody>
      </p:sp>
    </p:spTree>
    <p:extLst>
      <p:ext uri="{BB962C8B-B14F-4D97-AF65-F5344CB8AC3E}">
        <p14:creationId xmlns:p14="http://schemas.microsoft.com/office/powerpoint/2010/main" val="4242883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0DE057-218D-41A4-B5FD-29FC45E65331}"/>
              </a:ext>
            </a:extLst>
          </p:cNvPr>
          <p:cNvSpPr>
            <a:spLocks noGrp="1"/>
          </p:cNvSpPr>
          <p:nvPr>
            <p:ph type="title"/>
          </p:nvPr>
        </p:nvSpPr>
        <p:spPr/>
        <p:txBody>
          <a:bodyPr/>
          <a:lstStyle/>
          <a:p>
            <a:pPr marR="0" rtl="0"/>
            <a:r>
              <a:rPr lang="zh-TW" altLang="en-US" b="0" i="0" u="none" strike="noStrike" kern="1200" baseline="0" dirty="0">
                <a:solidFill>
                  <a:srgbClr val="000000"/>
                </a:solidFill>
                <a:latin typeface="Calibri" panose="020F0502020204030204" pitchFamily="34" charset="0"/>
                <a:ea typeface="新細明體" panose="02020500000000000000" pitchFamily="18" charset="-120"/>
              </a:rPr>
              <a:t>本文樣式</a:t>
            </a:r>
          </a:p>
        </p:txBody>
      </p:sp>
      <p:grpSp>
        <p:nvGrpSpPr>
          <p:cNvPr id="19" name="群組 18">
            <a:extLst>
              <a:ext uri="{FF2B5EF4-FFF2-40B4-BE49-F238E27FC236}">
                <a16:creationId xmlns:a16="http://schemas.microsoft.com/office/drawing/2014/main" id="{7859BB8C-BAC6-4A7D-8FBF-3F0FFA4926F8}"/>
              </a:ext>
            </a:extLst>
          </p:cNvPr>
          <p:cNvGrpSpPr/>
          <p:nvPr/>
        </p:nvGrpSpPr>
        <p:grpSpPr>
          <a:xfrm>
            <a:off x="866198" y="1788098"/>
            <a:ext cx="9673214" cy="4610100"/>
            <a:chOff x="866198" y="1788098"/>
            <a:chExt cx="9673214" cy="4610100"/>
          </a:xfrm>
        </p:grpSpPr>
        <p:pic>
          <p:nvPicPr>
            <p:cNvPr id="4" name="圖片 3">
              <a:extLst>
                <a:ext uri="{FF2B5EF4-FFF2-40B4-BE49-F238E27FC236}">
                  <a16:creationId xmlns:a16="http://schemas.microsoft.com/office/drawing/2014/main" id="{98FEEAB6-7843-4824-9313-6A5BC16DAB91}"/>
                </a:ext>
              </a:extLst>
            </p:cNvPr>
            <p:cNvPicPr>
              <a:picLocks noChangeAspect="1"/>
            </p:cNvPicPr>
            <p:nvPr/>
          </p:nvPicPr>
          <p:blipFill>
            <a:blip r:embed="rId2"/>
            <a:stretch>
              <a:fillRect/>
            </a:stretch>
          </p:blipFill>
          <p:spPr>
            <a:xfrm>
              <a:off x="1652587" y="1788098"/>
              <a:ext cx="8886825" cy="4610100"/>
            </a:xfrm>
            <a:prstGeom prst="rect">
              <a:avLst/>
            </a:prstGeom>
          </p:spPr>
        </p:pic>
        <p:sp>
          <p:nvSpPr>
            <p:cNvPr id="5" name="文字方塊 4">
              <a:extLst>
                <a:ext uri="{FF2B5EF4-FFF2-40B4-BE49-F238E27FC236}">
                  <a16:creationId xmlns:a16="http://schemas.microsoft.com/office/drawing/2014/main" id="{51337196-416B-41E1-AFCF-518B8C1677CB}"/>
                </a:ext>
              </a:extLst>
            </p:cNvPr>
            <p:cNvSpPr txBox="1"/>
            <p:nvPr/>
          </p:nvSpPr>
          <p:spPr>
            <a:xfrm>
              <a:off x="1063751" y="2420790"/>
              <a:ext cx="763480" cy="369332"/>
            </a:xfrm>
            <a:prstGeom prst="rect">
              <a:avLst/>
            </a:prstGeom>
            <a:noFill/>
          </p:spPr>
          <p:txBody>
            <a:bodyPr wrap="square" rtlCol="0">
              <a:spAutoFit/>
            </a:bodyPr>
            <a:lstStyle/>
            <a:p>
              <a:r>
                <a:rPr lang="zh-TW" altLang="en-US" dirty="0"/>
                <a:t>粗體</a:t>
              </a:r>
            </a:p>
          </p:txBody>
        </p:sp>
        <p:sp>
          <p:nvSpPr>
            <p:cNvPr id="6" name="文字方塊 5">
              <a:extLst>
                <a:ext uri="{FF2B5EF4-FFF2-40B4-BE49-F238E27FC236}">
                  <a16:creationId xmlns:a16="http://schemas.microsoft.com/office/drawing/2014/main" id="{143B72F1-3938-4793-AF14-020EB2E354A5}"/>
                </a:ext>
              </a:extLst>
            </p:cNvPr>
            <p:cNvSpPr txBox="1"/>
            <p:nvPr/>
          </p:nvSpPr>
          <p:spPr>
            <a:xfrm>
              <a:off x="1063751" y="3244334"/>
              <a:ext cx="763480" cy="369332"/>
            </a:xfrm>
            <a:prstGeom prst="rect">
              <a:avLst/>
            </a:prstGeom>
            <a:noFill/>
          </p:spPr>
          <p:txBody>
            <a:bodyPr wrap="square" rtlCol="0">
              <a:spAutoFit/>
            </a:bodyPr>
            <a:lstStyle/>
            <a:p>
              <a:r>
                <a:rPr lang="zh-TW" altLang="en-US" dirty="0"/>
                <a:t>斜體</a:t>
              </a:r>
            </a:p>
          </p:txBody>
        </p:sp>
        <p:sp>
          <p:nvSpPr>
            <p:cNvPr id="7" name="文字方塊 6">
              <a:extLst>
                <a:ext uri="{FF2B5EF4-FFF2-40B4-BE49-F238E27FC236}">
                  <a16:creationId xmlns:a16="http://schemas.microsoft.com/office/drawing/2014/main" id="{02BC50EA-5320-4307-B316-F3B95A34432B}"/>
                </a:ext>
              </a:extLst>
            </p:cNvPr>
            <p:cNvSpPr txBox="1"/>
            <p:nvPr/>
          </p:nvSpPr>
          <p:spPr>
            <a:xfrm>
              <a:off x="869299" y="4168489"/>
              <a:ext cx="983942" cy="369332"/>
            </a:xfrm>
            <a:prstGeom prst="rect">
              <a:avLst/>
            </a:prstGeom>
            <a:noFill/>
          </p:spPr>
          <p:txBody>
            <a:bodyPr wrap="square" rtlCol="0">
              <a:spAutoFit/>
            </a:bodyPr>
            <a:lstStyle/>
            <a:p>
              <a:r>
                <a:rPr lang="zh-TW" altLang="en-US" dirty="0"/>
                <a:t>刪除線</a:t>
              </a:r>
            </a:p>
          </p:txBody>
        </p:sp>
        <p:sp>
          <p:nvSpPr>
            <p:cNvPr id="8" name="文字方塊 7">
              <a:extLst>
                <a:ext uri="{FF2B5EF4-FFF2-40B4-BE49-F238E27FC236}">
                  <a16:creationId xmlns:a16="http://schemas.microsoft.com/office/drawing/2014/main" id="{A496FF33-A174-4A85-BF42-20770ED67B2F}"/>
                </a:ext>
              </a:extLst>
            </p:cNvPr>
            <p:cNvSpPr txBox="1"/>
            <p:nvPr/>
          </p:nvSpPr>
          <p:spPr>
            <a:xfrm>
              <a:off x="866198" y="4821741"/>
              <a:ext cx="983942" cy="646331"/>
            </a:xfrm>
            <a:prstGeom prst="rect">
              <a:avLst/>
            </a:prstGeom>
            <a:noFill/>
          </p:spPr>
          <p:txBody>
            <a:bodyPr wrap="square" rtlCol="0">
              <a:spAutoFit/>
            </a:bodyPr>
            <a:lstStyle/>
            <a:p>
              <a:r>
                <a:rPr lang="zh-TW" altLang="en-US" dirty="0"/>
                <a:t>粗體包</a:t>
              </a:r>
              <a:endParaRPr lang="en-US" altLang="zh-TW" dirty="0"/>
            </a:p>
            <a:p>
              <a:r>
                <a:rPr lang="zh-TW" altLang="en-US" dirty="0"/>
                <a:t>斜體</a:t>
              </a:r>
            </a:p>
          </p:txBody>
        </p:sp>
        <p:sp>
          <p:nvSpPr>
            <p:cNvPr id="9" name="文字方塊 8">
              <a:extLst>
                <a:ext uri="{FF2B5EF4-FFF2-40B4-BE49-F238E27FC236}">
                  <a16:creationId xmlns:a16="http://schemas.microsoft.com/office/drawing/2014/main" id="{98ECA954-B1EA-4601-9C16-57D4995E0384}"/>
                </a:ext>
              </a:extLst>
            </p:cNvPr>
            <p:cNvSpPr txBox="1"/>
            <p:nvPr/>
          </p:nvSpPr>
          <p:spPr>
            <a:xfrm>
              <a:off x="866198" y="5645285"/>
              <a:ext cx="983942" cy="369332"/>
            </a:xfrm>
            <a:prstGeom prst="rect">
              <a:avLst/>
            </a:prstGeom>
            <a:noFill/>
          </p:spPr>
          <p:txBody>
            <a:bodyPr wrap="square" rtlCol="0">
              <a:spAutoFit/>
            </a:bodyPr>
            <a:lstStyle/>
            <a:p>
              <a:r>
                <a:rPr lang="zh-TW" altLang="en-US" dirty="0"/>
                <a:t>粗斜體</a:t>
              </a:r>
            </a:p>
          </p:txBody>
        </p:sp>
        <p:cxnSp>
          <p:nvCxnSpPr>
            <p:cNvPr id="13" name="直線接點 12">
              <a:extLst>
                <a:ext uri="{FF2B5EF4-FFF2-40B4-BE49-F238E27FC236}">
                  <a16:creationId xmlns:a16="http://schemas.microsoft.com/office/drawing/2014/main" id="{CEDE57A2-D9E1-41C6-810F-E7F59092C2AE}"/>
                </a:ext>
              </a:extLst>
            </p:cNvPr>
            <p:cNvCxnSpPr>
              <a:cxnSpLocks/>
            </p:cNvCxnSpPr>
            <p:nvPr/>
          </p:nvCxnSpPr>
          <p:spPr>
            <a:xfrm flipH="1">
              <a:off x="866198" y="3173310"/>
              <a:ext cx="94992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DBFE928C-264C-4D8D-802A-4B4DB261A24D}"/>
                </a:ext>
              </a:extLst>
            </p:cNvPr>
            <p:cNvCxnSpPr>
              <a:cxnSpLocks/>
            </p:cNvCxnSpPr>
            <p:nvPr/>
          </p:nvCxnSpPr>
          <p:spPr>
            <a:xfrm flipH="1">
              <a:off x="866198" y="3983410"/>
              <a:ext cx="94992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2F46EBBB-721C-4A95-9ACE-F915720E1259}"/>
                </a:ext>
              </a:extLst>
            </p:cNvPr>
            <p:cNvCxnSpPr>
              <a:cxnSpLocks/>
            </p:cNvCxnSpPr>
            <p:nvPr/>
          </p:nvCxnSpPr>
          <p:spPr>
            <a:xfrm flipH="1">
              <a:off x="866198" y="4785045"/>
              <a:ext cx="94992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12545FC0-F16A-49DB-8C66-31D00B07AAF1}"/>
                </a:ext>
              </a:extLst>
            </p:cNvPr>
            <p:cNvCxnSpPr>
              <a:cxnSpLocks/>
            </p:cNvCxnSpPr>
            <p:nvPr/>
          </p:nvCxnSpPr>
          <p:spPr>
            <a:xfrm flipH="1">
              <a:off x="866198" y="2358644"/>
              <a:ext cx="94992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6A7B0302-6E39-4659-A541-F68FD12339D9}"/>
                </a:ext>
              </a:extLst>
            </p:cNvPr>
            <p:cNvCxnSpPr>
              <a:cxnSpLocks/>
            </p:cNvCxnSpPr>
            <p:nvPr/>
          </p:nvCxnSpPr>
          <p:spPr>
            <a:xfrm flipH="1">
              <a:off x="866198" y="5606541"/>
              <a:ext cx="949920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投影片編號版面配置區 2">
            <a:extLst>
              <a:ext uri="{FF2B5EF4-FFF2-40B4-BE49-F238E27FC236}">
                <a16:creationId xmlns:a16="http://schemas.microsoft.com/office/drawing/2014/main" id="{87CEA357-10EE-4F5C-BBC5-D718A19D44B1}"/>
              </a:ext>
            </a:extLst>
          </p:cNvPr>
          <p:cNvSpPr>
            <a:spLocks noGrp="1"/>
          </p:cNvSpPr>
          <p:nvPr>
            <p:ph type="sldNum" sz="quarter" idx="12"/>
          </p:nvPr>
        </p:nvSpPr>
        <p:spPr/>
        <p:txBody>
          <a:bodyPr/>
          <a:lstStyle/>
          <a:p>
            <a:fld id="{90A8D1BA-725A-4846-A700-B10E16125B58}" type="slidenum">
              <a:rPr lang="zh-TW" altLang="en-US" smtClean="0"/>
              <a:t>26</a:t>
            </a:fld>
            <a:endParaRPr lang="zh-TW" altLang="en-US"/>
          </a:p>
        </p:txBody>
      </p:sp>
    </p:spTree>
    <p:extLst>
      <p:ext uri="{BB962C8B-B14F-4D97-AF65-F5344CB8AC3E}">
        <p14:creationId xmlns:p14="http://schemas.microsoft.com/office/powerpoint/2010/main" val="2291011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0DE057-218D-41A4-B5FD-29FC45E65331}"/>
              </a:ext>
            </a:extLst>
          </p:cNvPr>
          <p:cNvSpPr>
            <a:spLocks noGrp="1"/>
          </p:cNvSpPr>
          <p:nvPr>
            <p:ph type="title"/>
          </p:nvPr>
        </p:nvSpPr>
        <p:spPr/>
        <p:txBody>
          <a:bodyPr/>
          <a:lstStyle/>
          <a:p>
            <a:pPr marR="0" rtl="0"/>
            <a:r>
              <a:rPr lang="zh-TW" altLang="en-US" b="0" i="0" u="none" strike="noStrike" kern="1200" baseline="0" dirty="0">
                <a:solidFill>
                  <a:srgbClr val="000000"/>
                </a:solidFill>
                <a:latin typeface="Calibri" panose="020F0502020204030204" pitchFamily="34" charset="0"/>
                <a:ea typeface="新細明體" panose="02020500000000000000" pitchFamily="18" charset="-120"/>
              </a:rPr>
              <a:t>本文樣式</a:t>
            </a:r>
          </a:p>
        </p:txBody>
      </p:sp>
      <p:pic>
        <p:nvPicPr>
          <p:cNvPr id="3" name="圖片 2">
            <a:extLst>
              <a:ext uri="{FF2B5EF4-FFF2-40B4-BE49-F238E27FC236}">
                <a16:creationId xmlns:a16="http://schemas.microsoft.com/office/drawing/2014/main" id="{4C42B8B1-3113-4F01-992A-1B5C8D6A4AC9}"/>
              </a:ext>
            </a:extLst>
          </p:cNvPr>
          <p:cNvPicPr>
            <a:picLocks noChangeAspect="1"/>
          </p:cNvPicPr>
          <p:nvPr/>
        </p:nvPicPr>
        <p:blipFill>
          <a:blip r:embed="rId2"/>
          <a:stretch>
            <a:fillRect/>
          </a:stretch>
        </p:blipFill>
        <p:spPr>
          <a:xfrm>
            <a:off x="6668388" y="2022307"/>
            <a:ext cx="2548764" cy="3426404"/>
          </a:xfrm>
          <a:prstGeom prst="rect">
            <a:avLst/>
          </a:prstGeom>
          <a:ln>
            <a:noFill/>
          </a:ln>
          <a:effectLst>
            <a:outerShdw blurRad="292100" dist="139700" dir="2700000" algn="tl" rotWithShape="0">
              <a:srgbClr val="333333">
                <a:alpha val="65000"/>
              </a:srgbClr>
            </a:outerShdw>
          </a:effectLst>
        </p:spPr>
      </p:pic>
      <p:pic>
        <p:nvPicPr>
          <p:cNvPr id="10" name="圖片 9">
            <a:extLst>
              <a:ext uri="{FF2B5EF4-FFF2-40B4-BE49-F238E27FC236}">
                <a16:creationId xmlns:a16="http://schemas.microsoft.com/office/drawing/2014/main" id="{97A88FA7-1B06-46F2-8729-47744236F2FB}"/>
              </a:ext>
            </a:extLst>
          </p:cNvPr>
          <p:cNvPicPr>
            <a:picLocks noChangeAspect="1"/>
          </p:cNvPicPr>
          <p:nvPr/>
        </p:nvPicPr>
        <p:blipFill>
          <a:blip r:embed="rId3"/>
          <a:stretch>
            <a:fillRect/>
          </a:stretch>
        </p:blipFill>
        <p:spPr>
          <a:xfrm>
            <a:off x="1731991" y="2093976"/>
            <a:ext cx="3520830" cy="3426403"/>
          </a:xfrm>
          <a:prstGeom prst="rect">
            <a:avLst/>
          </a:prstGeom>
          <a:ln>
            <a:noFill/>
          </a:ln>
          <a:effectLst>
            <a:outerShdw blurRad="292100" dist="139700" dir="2700000" algn="tl" rotWithShape="0">
              <a:srgbClr val="333333">
                <a:alpha val="65000"/>
              </a:srgbClr>
            </a:outerShdw>
          </a:effectLst>
        </p:spPr>
      </p:pic>
      <p:sp>
        <p:nvSpPr>
          <p:cNvPr id="20" name="箭號: 向右 19">
            <a:extLst>
              <a:ext uri="{FF2B5EF4-FFF2-40B4-BE49-F238E27FC236}">
                <a16:creationId xmlns:a16="http://schemas.microsoft.com/office/drawing/2014/main" id="{7C62F457-ABC3-4A27-B088-84EA45ED35BA}"/>
              </a:ext>
            </a:extLst>
          </p:cNvPr>
          <p:cNvSpPr/>
          <p:nvPr/>
        </p:nvSpPr>
        <p:spPr>
          <a:xfrm>
            <a:off x="5324279" y="3465387"/>
            <a:ext cx="1322773" cy="683581"/>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1400" dirty="0">
                <a:solidFill>
                  <a:schemeClr val="tx1"/>
                </a:solidFill>
              </a:rPr>
              <a:t>確認存檔</a:t>
            </a:r>
          </a:p>
        </p:txBody>
      </p:sp>
      <p:sp>
        <p:nvSpPr>
          <p:cNvPr id="21" name="圖說文字: 直線 20">
            <a:extLst>
              <a:ext uri="{FF2B5EF4-FFF2-40B4-BE49-F238E27FC236}">
                <a16:creationId xmlns:a16="http://schemas.microsoft.com/office/drawing/2014/main" id="{F334FD4F-0B69-4387-81B1-6E7882C8693F}"/>
              </a:ext>
            </a:extLst>
          </p:cNvPr>
          <p:cNvSpPr/>
          <p:nvPr/>
        </p:nvSpPr>
        <p:spPr>
          <a:xfrm>
            <a:off x="4917427" y="5707102"/>
            <a:ext cx="1729625" cy="889891"/>
          </a:xfrm>
          <a:prstGeom prst="borderCallout1">
            <a:avLst>
              <a:gd name="adj1" fmla="val 48380"/>
              <a:gd name="adj2" fmla="val 2370"/>
              <a:gd name="adj3" fmla="val -122280"/>
              <a:gd name="adj4" fmla="val -39558"/>
            </a:avLst>
          </a:prstGeom>
          <a:ln w="28575"/>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sz="1400" dirty="0">
                <a:solidFill>
                  <a:schemeClr val="tx1"/>
                </a:solidFill>
              </a:rPr>
              <a:t>下載</a:t>
            </a:r>
            <a:r>
              <a:rPr lang="en-US" altLang="zh-TW" sz="1400" dirty="0">
                <a:solidFill>
                  <a:schemeClr val="tx1"/>
                </a:solidFill>
              </a:rPr>
              <a:t>home</a:t>
            </a:r>
            <a:r>
              <a:rPr lang="zh-TW" altLang="en-US" sz="1400" dirty="0">
                <a:solidFill>
                  <a:schemeClr val="tx1"/>
                </a:solidFill>
              </a:rPr>
              <a:t>這個檔倉的所有檔案的壓縮檔</a:t>
            </a:r>
            <a:r>
              <a:rPr lang="en-US" altLang="zh-TW" sz="1400" dirty="0">
                <a:solidFill>
                  <a:schemeClr val="tx1"/>
                </a:solidFill>
              </a:rPr>
              <a:t>, </a:t>
            </a:r>
            <a:r>
              <a:rPr lang="zh-TW" altLang="en-US" sz="1400" dirty="0">
                <a:solidFill>
                  <a:schemeClr val="tx1"/>
                </a:solidFill>
              </a:rPr>
              <a:t>可以當成備份。</a:t>
            </a:r>
          </a:p>
        </p:txBody>
      </p:sp>
      <p:sp>
        <p:nvSpPr>
          <p:cNvPr id="22" name="圖說文字: 直線 21">
            <a:extLst>
              <a:ext uri="{FF2B5EF4-FFF2-40B4-BE49-F238E27FC236}">
                <a16:creationId xmlns:a16="http://schemas.microsoft.com/office/drawing/2014/main" id="{F947F663-4336-401E-9C65-1DC2D5158C58}"/>
              </a:ext>
            </a:extLst>
          </p:cNvPr>
          <p:cNvSpPr/>
          <p:nvPr/>
        </p:nvSpPr>
        <p:spPr>
          <a:xfrm>
            <a:off x="4917426" y="5707101"/>
            <a:ext cx="1729625" cy="889891"/>
          </a:xfrm>
          <a:prstGeom prst="borderCallout1">
            <a:avLst>
              <a:gd name="adj1" fmla="val 48380"/>
              <a:gd name="adj2" fmla="val 2370"/>
              <a:gd name="adj3" fmla="val -122280"/>
              <a:gd name="adj4" fmla="val -111457"/>
            </a:avLst>
          </a:prstGeom>
          <a:ln w="28575"/>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sz="1600" dirty="0">
                <a:solidFill>
                  <a:schemeClr val="tx1"/>
                </a:solidFill>
              </a:rPr>
              <a:t>注意這裡有</a:t>
            </a:r>
            <a:endParaRPr lang="en-US" altLang="zh-TW" sz="1600" dirty="0">
              <a:solidFill>
                <a:schemeClr val="tx1"/>
              </a:solidFill>
            </a:endParaRPr>
          </a:p>
          <a:p>
            <a:pPr algn="ctr"/>
            <a:r>
              <a:rPr lang="zh-TW" altLang="en-US" sz="1600" dirty="0">
                <a:solidFill>
                  <a:schemeClr val="tx1"/>
                </a:solidFill>
              </a:rPr>
              <a:t>兩個空白。</a:t>
            </a:r>
          </a:p>
        </p:txBody>
      </p:sp>
      <p:sp>
        <p:nvSpPr>
          <p:cNvPr id="4" name="投影片編號版面配置區 3">
            <a:extLst>
              <a:ext uri="{FF2B5EF4-FFF2-40B4-BE49-F238E27FC236}">
                <a16:creationId xmlns:a16="http://schemas.microsoft.com/office/drawing/2014/main" id="{3576037D-B46D-4FF8-B2C8-3E52D87CCBF9}"/>
              </a:ext>
            </a:extLst>
          </p:cNvPr>
          <p:cNvSpPr>
            <a:spLocks noGrp="1"/>
          </p:cNvSpPr>
          <p:nvPr>
            <p:ph type="sldNum" sz="quarter" idx="12"/>
          </p:nvPr>
        </p:nvSpPr>
        <p:spPr/>
        <p:txBody>
          <a:bodyPr/>
          <a:lstStyle/>
          <a:p>
            <a:fld id="{90A8D1BA-725A-4846-A700-B10E16125B58}" type="slidenum">
              <a:rPr lang="zh-TW" altLang="en-US" smtClean="0"/>
              <a:t>27</a:t>
            </a:fld>
            <a:endParaRPr lang="zh-TW" altLang="en-US"/>
          </a:p>
        </p:txBody>
      </p:sp>
    </p:spTree>
    <p:extLst>
      <p:ext uri="{BB962C8B-B14F-4D97-AF65-F5344CB8AC3E}">
        <p14:creationId xmlns:p14="http://schemas.microsoft.com/office/powerpoint/2010/main" val="3072918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7A32DF-6F57-4275-B660-F350847D1332}"/>
              </a:ext>
            </a:extLst>
          </p:cNvPr>
          <p:cNvSpPr>
            <a:spLocks noGrp="1"/>
          </p:cNvSpPr>
          <p:nvPr>
            <p:ph type="title"/>
          </p:nvPr>
        </p:nvSpPr>
        <p:spPr/>
        <p:txBody>
          <a:bodyPr/>
          <a:lstStyle/>
          <a:p>
            <a:pPr marR="0" rtl="0"/>
            <a:r>
              <a:rPr lang="zh-TW" altLang="en-US" b="0" i="0" u="none" strike="noStrike" kern="1200" baseline="0">
                <a:solidFill>
                  <a:srgbClr val="000000"/>
                </a:solidFill>
                <a:latin typeface="Calibri" panose="020F0502020204030204" pitchFamily="34" charset="0"/>
                <a:ea typeface="新細明體" panose="02020500000000000000" pitchFamily="18" charset="-120"/>
              </a:rPr>
              <a:t>分隔線</a:t>
            </a:r>
          </a:p>
        </p:txBody>
      </p:sp>
      <p:sp>
        <p:nvSpPr>
          <p:cNvPr id="3" name="文字版面配置區 2">
            <a:extLst>
              <a:ext uri="{FF2B5EF4-FFF2-40B4-BE49-F238E27FC236}">
                <a16:creationId xmlns:a16="http://schemas.microsoft.com/office/drawing/2014/main" id="{B541B8E3-132C-43AC-BBB2-166789164545}"/>
              </a:ext>
            </a:extLst>
          </p:cNvPr>
          <p:cNvSpPr>
            <a:spLocks noGrp="1"/>
          </p:cNvSpPr>
          <p:nvPr>
            <p:ph type="body" idx="1"/>
          </p:nvPr>
        </p:nvSpPr>
        <p:spPr>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lstStyle/>
          <a:p>
            <a:r>
              <a:rPr lang="zh-TW" altLang="en-US" dirty="0"/>
              <a:t>你可以在一行中用三個以上的星號、減號、底線來建立一個分隔線，行內不能有其他東西。</a:t>
            </a:r>
            <a:endParaRPr lang="en-US" altLang="zh-TW" dirty="0"/>
          </a:p>
          <a:p>
            <a:r>
              <a:rPr lang="zh-TW" altLang="en-US" dirty="0"/>
              <a:t>你也可以在星號或是減號中間插入空格。</a:t>
            </a:r>
            <a:endParaRPr lang="en-US" altLang="zh-TW" dirty="0"/>
          </a:p>
          <a:p>
            <a:r>
              <a:rPr lang="zh-TW" altLang="en-US" dirty="0"/>
              <a:t>下面每種寫法都可以建立分隔線： </a:t>
            </a:r>
            <a:endParaRPr lang="en-US" altLang="zh-TW" dirty="0"/>
          </a:p>
          <a:p>
            <a:pPr lvl="1"/>
            <a:r>
              <a:rPr lang="zh-TW" altLang="en-US" sz="2800" dirty="0"/>
              <a:t>* * * </a:t>
            </a:r>
            <a:endParaRPr lang="en-US" altLang="zh-TW" sz="2800" dirty="0"/>
          </a:p>
          <a:p>
            <a:pPr lvl="1"/>
            <a:r>
              <a:rPr lang="zh-TW" altLang="en-US" sz="2800" dirty="0"/>
              <a:t>***</a:t>
            </a:r>
            <a:endParaRPr lang="en-US" altLang="zh-TW" sz="2800" dirty="0"/>
          </a:p>
          <a:p>
            <a:pPr lvl="1"/>
            <a:r>
              <a:rPr lang="zh-TW" altLang="en-US" sz="2800" dirty="0"/>
              <a:t>*****</a:t>
            </a:r>
            <a:endParaRPr lang="en-US" altLang="zh-TW" sz="2800" dirty="0"/>
          </a:p>
          <a:p>
            <a:pPr lvl="1"/>
            <a:r>
              <a:rPr lang="en-US" altLang="zh-TW" sz="2800" dirty="0"/>
              <a:t>- - -</a:t>
            </a:r>
          </a:p>
          <a:p>
            <a:pPr lvl="1"/>
            <a:r>
              <a:rPr lang="en-US" altLang="zh-TW" sz="2800" dirty="0"/>
              <a:t>---------------------------------------</a:t>
            </a:r>
            <a:endParaRPr lang="zh-TW" altLang="en-US" sz="2800" dirty="0"/>
          </a:p>
        </p:txBody>
      </p:sp>
      <p:pic>
        <p:nvPicPr>
          <p:cNvPr id="4" name="圖片 3">
            <a:extLst>
              <a:ext uri="{FF2B5EF4-FFF2-40B4-BE49-F238E27FC236}">
                <a16:creationId xmlns:a16="http://schemas.microsoft.com/office/drawing/2014/main" id="{8F06D2FB-4755-4CFA-83BD-1E2A69F791C2}"/>
              </a:ext>
            </a:extLst>
          </p:cNvPr>
          <p:cNvPicPr>
            <a:picLocks noChangeAspect="1"/>
          </p:cNvPicPr>
          <p:nvPr/>
        </p:nvPicPr>
        <p:blipFill>
          <a:blip r:embed="rId2"/>
          <a:stretch>
            <a:fillRect/>
          </a:stretch>
        </p:blipFill>
        <p:spPr>
          <a:xfrm>
            <a:off x="5535434" y="3324238"/>
            <a:ext cx="4266667" cy="209524"/>
          </a:xfrm>
          <a:prstGeom prst="rect">
            <a:avLst/>
          </a:prstGeom>
        </p:spPr>
      </p:pic>
      <p:sp>
        <p:nvSpPr>
          <p:cNvPr id="5" name="投影片編號版面配置區 4">
            <a:extLst>
              <a:ext uri="{FF2B5EF4-FFF2-40B4-BE49-F238E27FC236}">
                <a16:creationId xmlns:a16="http://schemas.microsoft.com/office/drawing/2014/main" id="{BD447464-48AB-4411-A8C2-74BB9389DCE2}"/>
              </a:ext>
            </a:extLst>
          </p:cNvPr>
          <p:cNvSpPr>
            <a:spLocks noGrp="1"/>
          </p:cNvSpPr>
          <p:nvPr>
            <p:ph type="sldNum" sz="quarter" idx="12"/>
          </p:nvPr>
        </p:nvSpPr>
        <p:spPr/>
        <p:txBody>
          <a:bodyPr/>
          <a:lstStyle/>
          <a:p>
            <a:fld id="{90A8D1BA-725A-4846-A700-B10E16125B58}" type="slidenum">
              <a:rPr lang="zh-TW" altLang="en-US" smtClean="0"/>
              <a:t>28</a:t>
            </a:fld>
            <a:endParaRPr lang="zh-TW" altLang="en-US"/>
          </a:p>
        </p:txBody>
      </p:sp>
    </p:spTree>
    <p:extLst>
      <p:ext uri="{BB962C8B-B14F-4D97-AF65-F5344CB8AC3E}">
        <p14:creationId xmlns:p14="http://schemas.microsoft.com/office/powerpoint/2010/main" val="1229265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FA8679-1C8C-4107-8130-C71CCA646C51}"/>
              </a:ext>
            </a:extLst>
          </p:cNvPr>
          <p:cNvSpPr>
            <a:spLocks noGrp="1"/>
          </p:cNvSpPr>
          <p:nvPr>
            <p:ph type="sldNum" sz="quarter" idx="12"/>
          </p:nvPr>
        </p:nvSpPr>
        <p:spPr/>
        <p:txBody>
          <a:bodyPr/>
          <a:lstStyle/>
          <a:p>
            <a:fld id="{4FAB73BC-B049-4115-A692-8D63A059BFB8}" type="slidenum">
              <a:rPr lang="en-US" smtClean="0"/>
              <a:t>2</a:t>
            </a:fld>
            <a:endParaRPr lang="en-US" dirty="0"/>
          </a:p>
        </p:txBody>
      </p:sp>
      <p:sp>
        <p:nvSpPr>
          <p:cNvPr id="4" name="TextBox 3">
            <a:extLst>
              <a:ext uri="{FF2B5EF4-FFF2-40B4-BE49-F238E27FC236}">
                <a16:creationId xmlns:a16="http://schemas.microsoft.com/office/drawing/2014/main" id="{CCED1AD3-C44A-4F4A-9A2C-3C9B0964CB5B}"/>
              </a:ext>
            </a:extLst>
          </p:cNvPr>
          <p:cNvSpPr txBox="1"/>
          <p:nvPr/>
        </p:nvSpPr>
        <p:spPr>
          <a:xfrm>
            <a:off x="1588646" y="1962277"/>
            <a:ext cx="5639468" cy="830997"/>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lvl="0"/>
            <a:r>
              <a:rPr lang="zh-TW" altLang="en-US" sz="4800" b="1" dirty="0">
                <a:latin typeface="+mj-ea"/>
                <a:ea typeface="+mj-ea"/>
              </a:rPr>
              <a:t>甲、有關</a:t>
            </a:r>
            <a:r>
              <a:rPr lang="en-US" altLang="zh-TW" sz="4800" b="1" dirty="0">
                <a:latin typeface="+mj-ea"/>
                <a:ea typeface="+mj-ea"/>
              </a:rPr>
              <a:t>GitHub</a:t>
            </a:r>
          </a:p>
        </p:txBody>
      </p:sp>
    </p:spTree>
    <p:extLst>
      <p:ext uri="{BB962C8B-B14F-4D97-AF65-F5344CB8AC3E}">
        <p14:creationId xmlns:p14="http://schemas.microsoft.com/office/powerpoint/2010/main" val="2312521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516A62-31D7-497E-8A6D-07D26A458741}"/>
              </a:ext>
            </a:extLst>
          </p:cNvPr>
          <p:cNvSpPr>
            <a:spLocks noGrp="1"/>
          </p:cNvSpPr>
          <p:nvPr>
            <p:ph type="title"/>
          </p:nvPr>
        </p:nvSpPr>
        <p:spPr>
          <a:xfrm>
            <a:off x="1069848" y="484632"/>
            <a:ext cx="10058400" cy="1609344"/>
          </a:xfrm>
        </p:spPr>
        <p:txBody>
          <a:bodyPr/>
          <a:lstStyle/>
          <a:p>
            <a:pPr marR="0" rtl="0"/>
            <a:r>
              <a:rPr lang="zh-TW" altLang="en-US" b="0" i="0" u="none" strike="noStrike" kern="1200" baseline="0" dirty="0">
                <a:solidFill>
                  <a:srgbClr val="000000"/>
                </a:solidFill>
                <a:latin typeface="Calibri" panose="020F0502020204030204" pitchFamily="34" charset="0"/>
                <a:ea typeface="新細明體" panose="02020500000000000000" pitchFamily="18" charset="-120"/>
              </a:rPr>
              <a:t>檔案連結</a:t>
            </a:r>
          </a:p>
        </p:txBody>
      </p:sp>
      <p:sp>
        <p:nvSpPr>
          <p:cNvPr id="3" name="文字版面配置區 2">
            <a:extLst>
              <a:ext uri="{FF2B5EF4-FFF2-40B4-BE49-F238E27FC236}">
                <a16:creationId xmlns:a16="http://schemas.microsoft.com/office/drawing/2014/main" id="{55518089-A32E-4608-9E07-D4A8DD15076C}"/>
              </a:ext>
            </a:extLst>
          </p:cNvPr>
          <p:cNvSpPr>
            <a:spLocks noGrp="1"/>
          </p:cNvSpPr>
          <p:nvPr>
            <p:ph type="body" idx="1"/>
          </p:nvPr>
        </p:nvSpPr>
        <p:spPr>
          <a:xfrm>
            <a:off x="1069848" y="2121408"/>
            <a:ext cx="10058400" cy="3968674"/>
          </a:xfrm>
        </p:spPr>
        <p:txBody>
          <a:bodyPr/>
          <a:lstStyle/>
          <a:p>
            <a:r>
              <a:rPr lang="zh-TW" altLang="en-US" dirty="0"/>
              <a:t>網站連結</a:t>
            </a:r>
            <a:r>
              <a:rPr lang="en-US" altLang="zh-TW" dirty="0"/>
              <a:t>(</a:t>
            </a:r>
            <a:r>
              <a:rPr lang="zh-TW" altLang="en-US" dirty="0"/>
              <a:t>網站其實也是種檔案連結</a:t>
            </a:r>
            <a:r>
              <a:rPr lang="en-US" altLang="zh-TW" dirty="0"/>
              <a:t>):</a:t>
            </a:r>
          </a:p>
          <a:p>
            <a:pPr lvl="1"/>
            <a:r>
              <a:rPr lang="en-US" altLang="zh-TW" dirty="0"/>
              <a:t>This site was built using [GitHub Pages](</a:t>
            </a:r>
            <a:r>
              <a:rPr lang="en-US" altLang="zh-TW" dirty="0">
                <a:hlinkClick r:id="rId2"/>
              </a:rPr>
              <a:t>https://pages.github.com/</a:t>
            </a:r>
            <a:r>
              <a:rPr lang="en-US" altLang="zh-TW" dirty="0"/>
              <a:t>)</a:t>
            </a:r>
          </a:p>
          <a:p>
            <a:pPr lvl="1"/>
            <a:endParaRPr lang="en-US" altLang="zh-TW" dirty="0"/>
          </a:p>
          <a:p>
            <a:pPr lvl="1"/>
            <a:endParaRPr lang="en-US" altLang="zh-TW" dirty="0"/>
          </a:p>
          <a:p>
            <a:pPr lvl="1"/>
            <a:r>
              <a:rPr lang="zh-TW" altLang="en-US" dirty="0"/>
              <a:t>點選此連結到</a:t>
            </a:r>
            <a:r>
              <a:rPr lang="en-US" altLang="zh-TW" dirty="0"/>
              <a:t>[</a:t>
            </a:r>
            <a:r>
              <a:rPr lang="zh-TW" altLang="en-US" dirty="0"/>
              <a:t>中華民國品質學會</a:t>
            </a:r>
            <a:r>
              <a:rPr lang="en-US" altLang="zh-TW" dirty="0"/>
              <a:t>](</a:t>
            </a:r>
            <a:r>
              <a:rPr lang="en-US" altLang="zh-TW" dirty="0">
                <a:hlinkClick r:id="rId3"/>
              </a:rPr>
              <a:t>http://www.csq.org.tw/mp.asp</a:t>
            </a:r>
            <a:r>
              <a:rPr lang="en-US" altLang="zh-TW" dirty="0"/>
              <a:t>)</a:t>
            </a:r>
          </a:p>
          <a:p>
            <a:pPr lvl="1"/>
            <a:endParaRPr lang="en-US" altLang="zh-TW" dirty="0"/>
          </a:p>
          <a:p>
            <a:pPr lvl="1"/>
            <a:endParaRPr lang="en-US" altLang="zh-TW" dirty="0"/>
          </a:p>
          <a:p>
            <a:pPr lvl="1"/>
            <a:r>
              <a:rPr lang="zh-TW" altLang="en-US" dirty="0"/>
              <a:t>中華民國品質學會</a:t>
            </a:r>
            <a:r>
              <a:rPr lang="en-US" altLang="zh-TW" dirty="0"/>
              <a:t>[</a:t>
            </a:r>
            <a:r>
              <a:rPr lang="zh-TW" altLang="en-US" dirty="0"/>
              <a:t>測試表單</a:t>
            </a:r>
            <a:r>
              <a:rPr lang="en-US" altLang="zh-TW" dirty="0"/>
              <a:t>](</a:t>
            </a:r>
            <a:r>
              <a:rPr lang="en-US" altLang="zh-TW" dirty="0">
                <a:hlinkClick r:id="rId4"/>
              </a:rPr>
              <a:t>https://forms.gle/UihEsMfQ2VbKbzNk6</a:t>
            </a:r>
            <a:r>
              <a:rPr lang="en-US" altLang="zh-TW" dirty="0"/>
              <a:t>)</a:t>
            </a:r>
            <a:endParaRPr lang="zh-TW" altLang="en-US" dirty="0"/>
          </a:p>
        </p:txBody>
      </p:sp>
      <p:pic>
        <p:nvPicPr>
          <p:cNvPr id="1026" name="Picture 2" descr="Rendered link">
            <a:extLst>
              <a:ext uri="{FF2B5EF4-FFF2-40B4-BE49-F238E27FC236}">
                <a16:creationId xmlns:a16="http://schemas.microsoft.com/office/drawing/2014/main" id="{514111A6-8C39-42CC-89E2-B80BCA8192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0896" y="2778461"/>
            <a:ext cx="3658767" cy="518974"/>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EDD6DBD2-186D-4D8A-B494-932433D38CFD}"/>
              </a:ext>
            </a:extLst>
          </p:cNvPr>
          <p:cNvPicPr>
            <a:picLocks noChangeAspect="1"/>
          </p:cNvPicPr>
          <p:nvPr/>
        </p:nvPicPr>
        <p:blipFill>
          <a:blip r:embed="rId6"/>
          <a:stretch>
            <a:fillRect/>
          </a:stretch>
        </p:blipFill>
        <p:spPr>
          <a:xfrm>
            <a:off x="2090830" y="3920007"/>
            <a:ext cx="3305175" cy="371475"/>
          </a:xfrm>
          <a:prstGeom prst="rect">
            <a:avLst/>
          </a:prstGeom>
        </p:spPr>
      </p:pic>
      <p:sp>
        <p:nvSpPr>
          <p:cNvPr id="6" name="箭號: 向右 5">
            <a:extLst>
              <a:ext uri="{FF2B5EF4-FFF2-40B4-BE49-F238E27FC236}">
                <a16:creationId xmlns:a16="http://schemas.microsoft.com/office/drawing/2014/main" id="{D76CAEBF-0FBE-4321-A8AE-0313C1005682}"/>
              </a:ext>
            </a:extLst>
          </p:cNvPr>
          <p:cNvSpPr/>
          <p:nvPr/>
        </p:nvSpPr>
        <p:spPr>
          <a:xfrm>
            <a:off x="1482571" y="3888330"/>
            <a:ext cx="518325" cy="434827"/>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sz="1400" dirty="0">
              <a:solidFill>
                <a:schemeClr val="tx1"/>
              </a:solidFill>
            </a:endParaRPr>
          </a:p>
        </p:txBody>
      </p:sp>
      <p:sp>
        <p:nvSpPr>
          <p:cNvPr id="7" name="箭號: 向右 6">
            <a:extLst>
              <a:ext uri="{FF2B5EF4-FFF2-40B4-BE49-F238E27FC236}">
                <a16:creationId xmlns:a16="http://schemas.microsoft.com/office/drawing/2014/main" id="{3B3BEDA3-677E-4F87-9DF9-A34F516E0119}"/>
              </a:ext>
            </a:extLst>
          </p:cNvPr>
          <p:cNvSpPr/>
          <p:nvPr/>
        </p:nvSpPr>
        <p:spPr>
          <a:xfrm>
            <a:off x="1482570" y="2842425"/>
            <a:ext cx="518325" cy="434827"/>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sz="1400" dirty="0">
              <a:solidFill>
                <a:schemeClr val="tx1"/>
              </a:solidFill>
            </a:endParaRPr>
          </a:p>
        </p:txBody>
      </p:sp>
      <p:pic>
        <p:nvPicPr>
          <p:cNvPr id="5" name="圖片 4">
            <a:extLst>
              <a:ext uri="{FF2B5EF4-FFF2-40B4-BE49-F238E27FC236}">
                <a16:creationId xmlns:a16="http://schemas.microsoft.com/office/drawing/2014/main" id="{B8F23C04-260C-4F29-8BD9-A92F515E50F3}"/>
              </a:ext>
            </a:extLst>
          </p:cNvPr>
          <p:cNvPicPr>
            <a:picLocks noChangeAspect="1"/>
          </p:cNvPicPr>
          <p:nvPr/>
        </p:nvPicPr>
        <p:blipFill>
          <a:blip r:embed="rId7"/>
          <a:stretch>
            <a:fillRect/>
          </a:stretch>
        </p:blipFill>
        <p:spPr>
          <a:xfrm>
            <a:off x="2090830" y="4914054"/>
            <a:ext cx="3305175" cy="378455"/>
          </a:xfrm>
          <a:prstGeom prst="rect">
            <a:avLst/>
          </a:prstGeom>
        </p:spPr>
      </p:pic>
      <p:sp>
        <p:nvSpPr>
          <p:cNvPr id="9" name="箭號: 向右 8">
            <a:extLst>
              <a:ext uri="{FF2B5EF4-FFF2-40B4-BE49-F238E27FC236}">
                <a16:creationId xmlns:a16="http://schemas.microsoft.com/office/drawing/2014/main" id="{D52EC2FD-05D5-4B00-8E56-DCC3CD2D854E}"/>
              </a:ext>
            </a:extLst>
          </p:cNvPr>
          <p:cNvSpPr/>
          <p:nvPr/>
        </p:nvSpPr>
        <p:spPr>
          <a:xfrm>
            <a:off x="1482570" y="4857682"/>
            <a:ext cx="518325" cy="434827"/>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sz="1400" dirty="0">
              <a:solidFill>
                <a:schemeClr val="tx1"/>
              </a:solidFill>
            </a:endParaRPr>
          </a:p>
        </p:txBody>
      </p:sp>
      <p:sp>
        <p:nvSpPr>
          <p:cNvPr id="10" name="圖說文字: 直線 9">
            <a:extLst>
              <a:ext uri="{FF2B5EF4-FFF2-40B4-BE49-F238E27FC236}">
                <a16:creationId xmlns:a16="http://schemas.microsoft.com/office/drawing/2014/main" id="{63984995-3AE2-413F-8AF9-124740FFEDD4}"/>
              </a:ext>
            </a:extLst>
          </p:cNvPr>
          <p:cNvSpPr/>
          <p:nvPr/>
        </p:nvSpPr>
        <p:spPr>
          <a:xfrm>
            <a:off x="5396005" y="844358"/>
            <a:ext cx="1729625" cy="889891"/>
          </a:xfrm>
          <a:prstGeom prst="borderCallout1">
            <a:avLst>
              <a:gd name="adj1" fmla="val 101812"/>
              <a:gd name="adj2" fmla="val 50479"/>
              <a:gd name="adj3" fmla="val 180845"/>
              <a:gd name="adj4" fmla="val 3793"/>
            </a:avLst>
          </a:prstGeom>
          <a:ln w="28575"/>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1600" dirty="0">
                <a:solidFill>
                  <a:schemeClr val="tx1"/>
                </a:solidFill>
              </a:rPr>
              <a:t>[</a:t>
            </a:r>
            <a:r>
              <a:rPr lang="zh-TW" altLang="en-US" sz="1600" dirty="0">
                <a:solidFill>
                  <a:schemeClr val="tx1"/>
                </a:solidFill>
              </a:rPr>
              <a:t>中括號</a:t>
            </a:r>
            <a:r>
              <a:rPr lang="en-US" altLang="zh-TW" sz="1600" dirty="0">
                <a:solidFill>
                  <a:schemeClr val="tx1"/>
                </a:solidFill>
              </a:rPr>
              <a:t>]</a:t>
            </a:r>
            <a:r>
              <a:rPr lang="zh-TW" altLang="en-US" sz="1600" dirty="0">
                <a:solidFill>
                  <a:schemeClr val="tx1"/>
                </a:solidFill>
              </a:rPr>
              <a:t>內是</a:t>
            </a:r>
            <a:endParaRPr lang="en-US" altLang="zh-TW" sz="1600" dirty="0">
              <a:solidFill>
                <a:schemeClr val="tx1"/>
              </a:solidFill>
            </a:endParaRPr>
          </a:p>
          <a:p>
            <a:pPr algn="ctr"/>
            <a:r>
              <a:rPr lang="zh-TW" altLang="en-US" sz="1600" dirty="0">
                <a:solidFill>
                  <a:schemeClr val="tx1"/>
                </a:solidFill>
              </a:rPr>
              <a:t>要展示的文字</a:t>
            </a:r>
          </a:p>
        </p:txBody>
      </p:sp>
      <p:sp>
        <p:nvSpPr>
          <p:cNvPr id="12" name="圖說文字: 直線 11">
            <a:extLst>
              <a:ext uri="{FF2B5EF4-FFF2-40B4-BE49-F238E27FC236}">
                <a16:creationId xmlns:a16="http://schemas.microsoft.com/office/drawing/2014/main" id="{671C4582-DFEC-4C15-BC35-91135FF5FC57}"/>
              </a:ext>
            </a:extLst>
          </p:cNvPr>
          <p:cNvSpPr/>
          <p:nvPr/>
        </p:nvSpPr>
        <p:spPr>
          <a:xfrm>
            <a:off x="7542963" y="844357"/>
            <a:ext cx="1729625" cy="889891"/>
          </a:xfrm>
          <a:prstGeom prst="borderCallout1">
            <a:avLst>
              <a:gd name="adj1" fmla="val 101812"/>
              <a:gd name="adj2" fmla="val 50479"/>
              <a:gd name="adj3" fmla="val 180845"/>
              <a:gd name="adj4" fmla="val 3793"/>
            </a:avLst>
          </a:prstGeom>
          <a:ln w="28575"/>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1600" dirty="0">
                <a:solidFill>
                  <a:schemeClr val="tx1"/>
                </a:solidFill>
              </a:rPr>
              <a:t>(</a:t>
            </a:r>
            <a:r>
              <a:rPr lang="zh-TW" altLang="en-US" sz="1600" dirty="0">
                <a:solidFill>
                  <a:schemeClr val="tx1"/>
                </a:solidFill>
              </a:rPr>
              <a:t>小括號</a:t>
            </a:r>
            <a:r>
              <a:rPr lang="en-US" altLang="zh-TW" sz="1600" dirty="0">
                <a:solidFill>
                  <a:schemeClr val="tx1"/>
                </a:solidFill>
              </a:rPr>
              <a:t>)</a:t>
            </a:r>
            <a:r>
              <a:rPr lang="zh-TW" altLang="en-US" sz="1600" dirty="0">
                <a:solidFill>
                  <a:schemeClr val="tx1"/>
                </a:solidFill>
              </a:rPr>
              <a:t>內是</a:t>
            </a:r>
            <a:endParaRPr lang="en-US" altLang="zh-TW" sz="1600" dirty="0">
              <a:solidFill>
                <a:schemeClr val="tx1"/>
              </a:solidFill>
            </a:endParaRPr>
          </a:p>
          <a:p>
            <a:pPr algn="ctr"/>
            <a:r>
              <a:rPr lang="zh-TW" altLang="en-US" sz="1600" dirty="0">
                <a:solidFill>
                  <a:schemeClr val="tx1"/>
                </a:solidFill>
              </a:rPr>
              <a:t>要連結的網址</a:t>
            </a:r>
          </a:p>
        </p:txBody>
      </p:sp>
      <p:sp>
        <p:nvSpPr>
          <p:cNvPr id="13" name="矩形 12">
            <a:extLst>
              <a:ext uri="{FF2B5EF4-FFF2-40B4-BE49-F238E27FC236}">
                <a16:creationId xmlns:a16="http://schemas.microsoft.com/office/drawing/2014/main" id="{F838E77D-B5AE-4244-A6D9-22B403C85183}"/>
              </a:ext>
            </a:extLst>
          </p:cNvPr>
          <p:cNvSpPr/>
          <p:nvPr/>
        </p:nvSpPr>
        <p:spPr>
          <a:xfrm>
            <a:off x="1482570" y="5932126"/>
            <a:ext cx="5719836" cy="523220"/>
          </a:xfrm>
          <a:prstGeom prst="rect">
            <a:avLst/>
          </a:prstGeom>
        </p:spPr>
        <p:txBody>
          <a:bodyPr wrap="none">
            <a:spAutoFit/>
          </a:bodyPr>
          <a:lstStyle/>
          <a:p>
            <a:r>
              <a:rPr lang="zh-TW" altLang="en-US" sz="2800" b="1" dirty="0">
                <a:solidFill>
                  <a:srgbClr val="FF0000"/>
                </a:solidFill>
                <a:latin typeface="+mj-ea"/>
                <a:ea typeface="+mj-ea"/>
              </a:rPr>
              <a:t>語法</a:t>
            </a:r>
            <a:r>
              <a:rPr lang="en-US" altLang="zh-TW" sz="2800" b="1" dirty="0">
                <a:solidFill>
                  <a:srgbClr val="FF0000"/>
                </a:solidFill>
                <a:latin typeface="+mj-ea"/>
                <a:ea typeface="+mj-ea"/>
              </a:rPr>
              <a:t>:  </a:t>
            </a:r>
            <a:r>
              <a:rPr lang="zh-TW" altLang="en-US" sz="2800" b="1" dirty="0">
                <a:solidFill>
                  <a:srgbClr val="FF0000"/>
                </a:solidFill>
                <a:latin typeface="+mj-ea"/>
                <a:ea typeface="+mj-ea"/>
              </a:rPr>
              <a:t> </a:t>
            </a:r>
            <a:r>
              <a:rPr lang="en-US" altLang="zh-TW" sz="2800" b="1" dirty="0">
                <a:solidFill>
                  <a:srgbClr val="FF0000"/>
                </a:solidFill>
                <a:latin typeface="+mj-ea"/>
                <a:ea typeface="+mj-ea"/>
              </a:rPr>
              <a:t>[</a:t>
            </a:r>
            <a:r>
              <a:rPr lang="zh-TW" altLang="en-US" sz="2800" b="1" dirty="0">
                <a:solidFill>
                  <a:srgbClr val="FF0000"/>
                </a:solidFill>
                <a:latin typeface="+mj-ea"/>
                <a:ea typeface="+mj-ea"/>
              </a:rPr>
              <a:t>網址的說明</a:t>
            </a:r>
            <a:r>
              <a:rPr lang="en-US" altLang="zh-TW" sz="2800" b="1" dirty="0">
                <a:solidFill>
                  <a:srgbClr val="FF0000"/>
                </a:solidFill>
                <a:latin typeface="+mj-ea"/>
                <a:ea typeface="+mj-ea"/>
              </a:rPr>
              <a:t>](</a:t>
            </a:r>
            <a:r>
              <a:rPr lang="zh-TW" altLang="en-US" sz="2800" b="1" dirty="0">
                <a:solidFill>
                  <a:srgbClr val="FF0000"/>
                </a:solidFill>
                <a:latin typeface="+mj-ea"/>
                <a:ea typeface="+mj-ea"/>
              </a:rPr>
              <a:t>要連結的網址</a:t>
            </a:r>
            <a:r>
              <a:rPr lang="en-US" altLang="zh-TW" sz="2800" b="1" dirty="0">
                <a:solidFill>
                  <a:srgbClr val="FF0000"/>
                </a:solidFill>
                <a:latin typeface="+mj-ea"/>
                <a:ea typeface="+mj-ea"/>
              </a:rPr>
              <a:t>)</a:t>
            </a:r>
          </a:p>
        </p:txBody>
      </p:sp>
      <p:sp>
        <p:nvSpPr>
          <p:cNvPr id="8" name="投影片編號版面配置區 7">
            <a:extLst>
              <a:ext uri="{FF2B5EF4-FFF2-40B4-BE49-F238E27FC236}">
                <a16:creationId xmlns:a16="http://schemas.microsoft.com/office/drawing/2014/main" id="{4F3C73CD-B106-4E3C-8849-B54F8FF17077}"/>
              </a:ext>
            </a:extLst>
          </p:cNvPr>
          <p:cNvSpPr>
            <a:spLocks noGrp="1"/>
          </p:cNvSpPr>
          <p:nvPr>
            <p:ph type="sldNum" sz="quarter" idx="12"/>
          </p:nvPr>
        </p:nvSpPr>
        <p:spPr/>
        <p:txBody>
          <a:bodyPr/>
          <a:lstStyle/>
          <a:p>
            <a:fld id="{90A8D1BA-725A-4846-A700-B10E16125B58}" type="slidenum">
              <a:rPr lang="zh-TW" altLang="en-US" smtClean="0"/>
              <a:t>29</a:t>
            </a:fld>
            <a:endParaRPr lang="zh-TW" altLang="en-US"/>
          </a:p>
        </p:txBody>
      </p:sp>
      <p:sp>
        <p:nvSpPr>
          <p:cNvPr id="14" name="圖說文字: 直線 13">
            <a:extLst>
              <a:ext uri="{FF2B5EF4-FFF2-40B4-BE49-F238E27FC236}">
                <a16:creationId xmlns:a16="http://schemas.microsoft.com/office/drawing/2014/main" id="{65E49987-A445-4E9D-84EE-BAC32B466B42}"/>
              </a:ext>
            </a:extLst>
          </p:cNvPr>
          <p:cNvSpPr/>
          <p:nvPr/>
        </p:nvSpPr>
        <p:spPr>
          <a:xfrm>
            <a:off x="9789168" y="3216702"/>
            <a:ext cx="2162040" cy="1106455"/>
          </a:xfrm>
          <a:prstGeom prst="borderCallout1">
            <a:avLst>
              <a:gd name="adj1" fmla="val -942"/>
              <a:gd name="adj2" fmla="val 25808"/>
              <a:gd name="adj3" fmla="val -44064"/>
              <a:gd name="adj4" fmla="val -12319"/>
            </a:avLst>
          </a:prstGeom>
          <a:ln w="28575"/>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sz="1600" dirty="0">
                <a:solidFill>
                  <a:schemeClr val="tx1"/>
                </a:solidFill>
              </a:rPr>
              <a:t>如果連續輸入連結，可以在行尾加上兩個空白，再輸入</a:t>
            </a:r>
            <a:r>
              <a:rPr lang="en-US" altLang="zh-TW" sz="1600" dirty="0">
                <a:solidFill>
                  <a:schemeClr val="tx1"/>
                </a:solidFill>
              </a:rPr>
              <a:t>Enter</a:t>
            </a:r>
            <a:r>
              <a:rPr lang="zh-TW" altLang="en-US" sz="1600" dirty="0">
                <a:solidFill>
                  <a:schemeClr val="tx1"/>
                </a:solidFill>
              </a:rPr>
              <a:t>，分開兩行。</a:t>
            </a:r>
          </a:p>
        </p:txBody>
      </p:sp>
    </p:spTree>
    <p:extLst>
      <p:ext uri="{BB962C8B-B14F-4D97-AF65-F5344CB8AC3E}">
        <p14:creationId xmlns:p14="http://schemas.microsoft.com/office/powerpoint/2010/main" val="2323548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516A62-31D7-497E-8A6D-07D26A458741}"/>
              </a:ext>
            </a:extLst>
          </p:cNvPr>
          <p:cNvSpPr>
            <a:spLocks noGrp="1"/>
          </p:cNvSpPr>
          <p:nvPr>
            <p:ph type="title"/>
          </p:nvPr>
        </p:nvSpPr>
        <p:spPr>
          <a:xfrm>
            <a:off x="1069848" y="484632"/>
            <a:ext cx="10058400" cy="1609344"/>
          </a:xfrm>
        </p:spPr>
        <p:txBody>
          <a:bodyPr/>
          <a:lstStyle/>
          <a:p>
            <a:pPr marR="0" rtl="0"/>
            <a:r>
              <a:rPr lang="zh-TW" altLang="en-US" b="0" i="0" u="none" strike="noStrike" kern="1200" baseline="0" dirty="0">
                <a:solidFill>
                  <a:srgbClr val="000000"/>
                </a:solidFill>
                <a:latin typeface="Calibri" panose="020F0502020204030204" pitchFamily="34" charset="0"/>
                <a:ea typeface="新細明體" panose="02020500000000000000" pitchFamily="18" charset="-120"/>
              </a:rPr>
              <a:t>檔案連結</a:t>
            </a:r>
          </a:p>
        </p:txBody>
      </p:sp>
      <p:sp>
        <p:nvSpPr>
          <p:cNvPr id="3" name="文字版面配置區 2">
            <a:extLst>
              <a:ext uri="{FF2B5EF4-FFF2-40B4-BE49-F238E27FC236}">
                <a16:creationId xmlns:a16="http://schemas.microsoft.com/office/drawing/2014/main" id="{55518089-A32E-4608-9E07-D4A8DD15076C}"/>
              </a:ext>
            </a:extLst>
          </p:cNvPr>
          <p:cNvSpPr>
            <a:spLocks noGrp="1"/>
          </p:cNvSpPr>
          <p:nvPr>
            <p:ph type="body" idx="1"/>
          </p:nvPr>
        </p:nvSpPr>
        <p:spPr>
          <a:xfrm>
            <a:off x="1069848" y="2121408"/>
            <a:ext cx="4283387" cy="3968674"/>
          </a:xfrm>
        </p:spPr>
        <p:txBody>
          <a:bodyPr/>
          <a:lstStyle/>
          <a:p>
            <a:r>
              <a:rPr lang="zh-TW" altLang="en-US" dirty="0"/>
              <a:t>跟</a:t>
            </a:r>
            <a:r>
              <a:rPr lang="en-US" altLang="zh-TW" sz="1800" dirty="0"/>
              <a:t>README.md</a:t>
            </a:r>
            <a:r>
              <a:rPr lang="zh-TW" altLang="en-US" dirty="0"/>
              <a:t>同一層檔案連結</a:t>
            </a:r>
            <a:r>
              <a:rPr lang="en-US" altLang="zh-TW" dirty="0"/>
              <a:t>:</a:t>
            </a:r>
          </a:p>
          <a:p>
            <a:pPr lvl="1"/>
            <a:r>
              <a:rPr lang="zh-TW" altLang="en-US" dirty="0"/>
              <a:t>同層目錄的</a:t>
            </a:r>
            <a:r>
              <a:rPr lang="en-US" altLang="zh-TW" dirty="0"/>
              <a:t>[</a:t>
            </a:r>
            <a:r>
              <a:rPr lang="zh-TW" altLang="en-US" dirty="0"/>
              <a:t>檔案</a:t>
            </a:r>
            <a:r>
              <a:rPr lang="en-US" altLang="zh-TW" dirty="0"/>
              <a:t>](</a:t>
            </a:r>
            <a:r>
              <a:rPr lang="zh-TW" altLang="en-US" dirty="0"/>
              <a:t>注意事項</a:t>
            </a:r>
            <a:r>
              <a:rPr lang="en-US" altLang="zh-TW" dirty="0"/>
              <a:t>)</a:t>
            </a:r>
          </a:p>
          <a:p>
            <a:pPr lvl="1"/>
            <a:endParaRPr lang="en-US" altLang="zh-TW" dirty="0"/>
          </a:p>
          <a:p>
            <a:pPr lvl="1"/>
            <a:endParaRPr lang="en-US" altLang="zh-TW" dirty="0"/>
          </a:p>
          <a:p>
            <a:r>
              <a:rPr lang="zh-TW" altLang="en-US" dirty="0"/>
              <a:t>跟</a:t>
            </a:r>
            <a:r>
              <a:rPr lang="en-US" altLang="zh-TW" sz="1800" dirty="0"/>
              <a:t>README.md</a:t>
            </a:r>
            <a:r>
              <a:rPr lang="zh-TW" altLang="en-US" sz="1800" dirty="0"/>
              <a:t>不</a:t>
            </a:r>
            <a:r>
              <a:rPr lang="zh-TW" altLang="en-US" dirty="0"/>
              <a:t>同一層檔案連結</a:t>
            </a:r>
            <a:r>
              <a:rPr lang="en-US" altLang="zh-TW" dirty="0"/>
              <a:t>:</a:t>
            </a:r>
          </a:p>
          <a:p>
            <a:pPr lvl="1"/>
            <a:r>
              <a:rPr lang="zh-TW" altLang="en-US" dirty="0"/>
              <a:t>點選此連結到</a:t>
            </a:r>
            <a:r>
              <a:rPr lang="en-US" altLang="zh-TW" dirty="0"/>
              <a:t>[</a:t>
            </a:r>
            <a:r>
              <a:rPr lang="zh-TW" altLang="en-US" dirty="0"/>
              <a:t>範例檔案</a:t>
            </a:r>
            <a:r>
              <a:rPr lang="en-US" altLang="zh-TW" dirty="0"/>
              <a:t>](docs/</a:t>
            </a:r>
            <a:r>
              <a:rPr lang="zh-TW" altLang="en-US" dirty="0"/>
              <a:t>範例檔案</a:t>
            </a:r>
            <a:r>
              <a:rPr lang="en-US" altLang="zh-TW" dirty="0"/>
              <a:t>.docx)</a:t>
            </a:r>
            <a:endParaRPr lang="zh-TW" altLang="en-US" dirty="0"/>
          </a:p>
        </p:txBody>
      </p:sp>
      <p:sp>
        <p:nvSpPr>
          <p:cNvPr id="6" name="箭號: 向右 5">
            <a:extLst>
              <a:ext uri="{FF2B5EF4-FFF2-40B4-BE49-F238E27FC236}">
                <a16:creationId xmlns:a16="http://schemas.microsoft.com/office/drawing/2014/main" id="{D76CAEBF-0FBE-4321-A8AE-0313C1005682}"/>
              </a:ext>
            </a:extLst>
          </p:cNvPr>
          <p:cNvSpPr/>
          <p:nvPr/>
        </p:nvSpPr>
        <p:spPr>
          <a:xfrm>
            <a:off x="1272147" y="4498065"/>
            <a:ext cx="518325" cy="434827"/>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sz="1400" dirty="0">
              <a:solidFill>
                <a:schemeClr val="tx1"/>
              </a:solidFill>
            </a:endParaRPr>
          </a:p>
        </p:txBody>
      </p:sp>
      <p:sp>
        <p:nvSpPr>
          <p:cNvPr id="7" name="箭號: 向右 6">
            <a:extLst>
              <a:ext uri="{FF2B5EF4-FFF2-40B4-BE49-F238E27FC236}">
                <a16:creationId xmlns:a16="http://schemas.microsoft.com/office/drawing/2014/main" id="{3B3BEDA3-677E-4F87-9DF9-A34F516E0119}"/>
              </a:ext>
            </a:extLst>
          </p:cNvPr>
          <p:cNvSpPr/>
          <p:nvPr/>
        </p:nvSpPr>
        <p:spPr>
          <a:xfrm>
            <a:off x="1272147" y="2906048"/>
            <a:ext cx="518325" cy="434827"/>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sz="1400" dirty="0">
              <a:solidFill>
                <a:schemeClr val="tx1"/>
              </a:solidFill>
            </a:endParaRPr>
          </a:p>
        </p:txBody>
      </p:sp>
      <p:grpSp>
        <p:nvGrpSpPr>
          <p:cNvPr id="8" name="群組 7">
            <a:extLst>
              <a:ext uri="{FF2B5EF4-FFF2-40B4-BE49-F238E27FC236}">
                <a16:creationId xmlns:a16="http://schemas.microsoft.com/office/drawing/2014/main" id="{882766B5-D595-4D81-80B7-716EEDF974C4}"/>
              </a:ext>
            </a:extLst>
          </p:cNvPr>
          <p:cNvGrpSpPr/>
          <p:nvPr/>
        </p:nvGrpSpPr>
        <p:grpSpPr>
          <a:xfrm>
            <a:off x="6222087" y="3935088"/>
            <a:ext cx="5425295" cy="2623574"/>
            <a:chOff x="5962925" y="1841112"/>
            <a:chExt cx="5425295" cy="2623574"/>
          </a:xfrm>
        </p:grpSpPr>
        <p:grpSp>
          <p:nvGrpSpPr>
            <p:cNvPr id="13" name="群組 12">
              <a:extLst>
                <a:ext uri="{FF2B5EF4-FFF2-40B4-BE49-F238E27FC236}">
                  <a16:creationId xmlns:a16="http://schemas.microsoft.com/office/drawing/2014/main" id="{75B5682B-8FC2-4D2E-92B3-681A200F4AAD}"/>
                </a:ext>
              </a:extLst>
            </p:cNvPr>
            <p:cNvGrpSpPr/>
            <p:nvPr/>
          </p:nvGrpSpPr>
          <p:grpSpPr>
            <a:xfrm>
              <a:off x="5962925" y="1841112"/>
              <a:ext cx="2143125" cy="1752600"/>
              <a:chOff x="5989283" y="879729"/>
              <a:chExt cx="2143125" cy="1752600"/>
            </a:xfrm>
          </p:grpSpPr>
          <p:pic>
            <p:nvPicPr>
              <p:cNvPr id="5" name="圖片 4">
                <a:extLst>
                  <a:ext uri="{FF2B5EF4-FFF2-40B4-BE49-F238E27FC236}">
                    <a16:creationId xmlns:a16="http://schemas.microsoft.com/office/drawing/2014/main" id="{477E74D7-CB35-425E-9914-708DB926359A}"/>
                  </a:ext>
                </a:extLst>
              </p:cNvPr>
              <p:cNvPicPr>
                <a:picLocks noChangeAspect="1"/>
              </p:cNvPicPr>
              <p:nvPr/>
            </p:nvPicPr>
            <p:blipFill rotWithShape="1">
              <a:blip r:embed="rId2"/>
              <a:srcRect r="53092"/>
              <a:stretch/>
            </p:blipFill>
            <p:spPr>
              <a:xfrm>
                <a:off x="5989283" y="1289304"/>
                <a:ext cx="1840822" cy="1343025"/>
              </a:xfrm>
              <a:prstGeom prst="rect">
                <a:avLst/>
              </a:prstGeom>
              <a:ln>
                <a:noFill/>
              </a:ln>
              <a:effectLst>
                <a:outerShdw blurRad="292100" dist="139700" dir="2700000" algn="tl" rotWithShape="0">
                  <a:srgbClr val="333333">
                    <a:alpha val="65000"/>
                  </a:srgbClr>
                </a:outerShdw>
              </a:effectLst>
            </p:spPr>
          </p:pic>
          <p:pic>
            <p:nvPicPr>
              <p:cNvPr id="9" name="圖片 8">
                <a:extLst>
                  <a:ext uri="{FF2B5EF4-FFF2-40B4-BE49-F238E27FC236}">
                    <a16:creationId xmlns:a16="http://schemas.microsoft.com/office/drawing/2014/main" id="{C246D9D1-301D-40CE-85E3-5910C727FD98}"/>
                  </a:ext>
                </a:extLst>
              </p:cNvPr>
              <p:cNvPicPr>
                <a:picLocks noChangeAspect="1"/>
              </p:cNvPicPr>
              <p:nvPr/>
            </p:nvPicPr>
            <p:blipFill>
              <a:blip r:embed="rId3"/>
              <a:stretch>
                <a:fillRect/>
              </a:stretch>
            </p:blipFill>
            <p:spPr>
              <a:xfrm>
                <a:off x="5989283" y="879729"/>
                <a:ext cx="2143125" cy="409575"/>
              </a:xfrm>
              <a:prstGeom prst="rect">
                <a:avLst/>
              </a:prstGeom>
              <a:ln>
                <a:noFill/>
              </a:ln>
              <a:effectLst>
                <a:outerShdw blurRad="292100" dist="139700" dir="2700000" algn="tl" rotWithShape="0">
                  <a:srgbClr val="333333">
                    <a:alpha val="65000"/>
                  </a:srgbClr>
                </a:outerShdw>
              </a:effectLst>
            </p:spPr>
          </p:pic>
        </p:grpSp>
        <p:grpSp>
          <p:nvGrpSpPr>
            <p:cNvPr id="12" name="群組 11">
              <a:extLst>
                <a:ext uri="{FF2B5EF4-FFF2-40B4-BE49-F238E27FC236}">
                  <a16:creationId xmlns:a16="http://schemas.microsoft.com/office/drawing/2014/main" id="{FF52356F-7A8B-44D5-A7CE-85FB4E64C18C}"/>
                </a:ext>
              </a:extLst>
            </p:cNvPr>
            <p:cNvGrpSpPr/>
            <p:nvPr/>
          </p:nvGrpSpPr>
          <p:grpSpPr>
            <a:xfrm>
              <a:off x="8606920" y="3012125"/>
              <a:ext cx="2781300" cy="1452561"/>
              <a:chOff x="6560783" y="3616867"/>
              <a:chExt cx="2781300" cy="1452561"/>
            </a:xfrm>
          </p:grpSpPr>
          <p:pic>
            <p:nvPicPr>
              <p:cNvPr id="11" name="圖片 10">
                <a:extLst>
                  <a:ext uri="{FF2B5EF4-FFF2-40B4-BE49-F238E27FC236}">
                    <a16:creationId xmlns:a16="http://schemas.microsoft.com/office/drawing/2014/main" id="{ED99E05E-9EE0-4F6E-88E8-9F432C4EE211}"/>
                  </a:ext>
                </a:extLst>
              </p:cNvPr>
              <p:cNvPicPr>
                <a:picLocks noChangeAspect="1"/>
              </p:cNvPicPr>
              <p:nvPr/>
            </p:nvPicPr>
            <p:blipFill rotWithShape="1">
              <a:blip r:embed="rId4"/>
              <a:srcRect t="31443" r="58410"/>
              <a:stretch/>
            </p:blipFill>
            <p:spPr>
              <a:xfrm>
                <a:off x="6560783" y="4155220"/>
                <a:ext cx="2143125" cy="914208"/>
              </a:xfrm>
              <a:prstGeom prst="rect">
                <a:avLst/>
              </a:prstGeom>
              <a:ln>
                <a:noFill/>
              </a:ln>
              <a:effectLst>
                <a:outerShdw blurRad="292100" dist="139700" dir="2700000" algn="tl" rotWithShape="0">
                  <a:srgbClr val="333333">
                    <a:alpha val="65000"/>
                  </a:srgbClr>
                </a:outerShdw>
              </a:effectLst>
            </p:spPr>
          </p:pic>
          <p:pic>
            <p:nvPicPr>
              <p:cNvPr id="10" name="圖片 9">
                <a:extLst>
                  <a:ext uri="{FF2B5EF4-FFF2-40B4-BE49-F238E27FC236}">
                    <a16:creationId xmlns:a16="http://schemas.microsoft.com/office/drawing/2014/main" id="{1BD0DE9F-AC61-4FC1-AD18-AF0016EC4868}"/>
                  </a:ext>
                </a:extLst>
              </p:cNvPr>
              <p:cNvPicPr>
                <a:picLocks noChangeAspect="1"/>
              </p:cNvPicPr>
              <p:nvPr/>
            </p:nvPicPr>
            <p:blipFill>
              <a:blip r:embed="rId5"/>
              <a:stretch>
                <a:fillRect/>
              </a:stretch>
            </p:blipFill>
            <p:spPr>
              <a:xfrm>
                <a:off x="6560783" y="3616867"/>
                <a:ext cx="2781300" cy="542925"/>
              </a:xfrm>
              <a:prstGeom prst="rect">
                <a:avLst/>
              </a:prstGeom>
              <a:ln>
                <a:noFill/>
              </a:ln>
              <a:effectLst>
                <a:outerShdw blurRad="292100" dist="139700" dir="2700000" algn="tl" rotWithShape="0">
                  <a:srgbClr val="333333">
                    <a:alpha val="65000"/>
                  </a:srgbClr>
                </a:outerShdw>
              </a:effectLst>
            </p:spPr>
          </p:pic>
        </p:grpSp>
        <p:cxnSp>
          <p:nvCxnSpPr>
            <p:cNvPr id="15" name="接點: 肘形 14">
              <a:extLst>
                <a:ext uri="{FF2B5EF4-FFF2-40B4-BE49-F238E27FC236}">
                  <a16:creationId xmlns:a16="http://schemas.microsoft.com/office/drawing/2014/main" id="{AFEDB288-144D-4942-B1F5-74C383AE8A44}"/>
                </a:ext>
              </a:extLst>
            </p:cNvPr>
            <p:cNvCxnSpPr>
              <a:endCxn id="10" idx="1"/>
            </p:cNvCxnSpPr>
            <p:nvPr/>
          </p:nvCxnSpPr>
          <p:spPr>
            <a:xfrm>
              <a:off x="7672595" y="2489492"/>
              <a:ext cx="934325" cy="794096"/>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grpSp>
      <p:pic>
        <p:nvPicPr>
          <p:cNvPr id="16" name="圖片 15">
            <a:extLst>
              <a:ext uri="{FF2B5EF4-FFF2-40B4-BE49-F238E27FC236}">
                <a16:creationId xmlns:a16="http://schemas.microsoft.com/office/drawing/2014/main" id="{B348CBAC-C60B-41C8-AA49-74CC5A952EF5}"/>
              </a:ext>
            </a:extLst>
          </p:cNvPr>
          <p:cNvPicPr>
            <a:picLocks noChangeAspect="1"/>
          </p:cNvPicPr>
          <p:nvPr/>
        </p:nvPicPr>
        <p:blipFill>
          <a:blip r:embed="rId6"/>
          <a:stretch>
            <a:fillRect/>
          </a:stretch>
        </p:blipFill>
        <p:spPr>
          <a:xfrm>
            <a:off x="1790472" y="2833547"/>
            <a:ext cx="1901842" cy="579830"/>
          </a:xfrm>
          <a:prstGeom prst="rect">
            <a:avLst/>
          </a:prstGeom>
        </p:spPr>
      </p:pic>
      <p:pic>
        <p:nvPicPr>
          <p:cNvPr id="17" name="圖片 16">
            <a:extLst>
              <a:ext uri="{FF2B5EF4-FFF2-40B4-BE49-F238E27FC236}">
                <a16:creationId xmlns:a16="http://schemas.microsoft.com/office/drawing/2014/main" id="{C336DCB0-5782-404D-8796-423622AA04AD}"/>
              </a:ext>
            </a:extLst>
          </p:cNvPr>
          <p:cNvPicPr>
            <a:picLocks noChangeAspect="1"/>
          </p:cNvPicPr>
          <p:nvPr/>
        </p:nvPicPr>
        <p:blipFill>
          <a:blip r:embed="rId7"/>
          <a:stretch>
            <a:fillRect/>
          </a:stretch>
        </p:blipFill>
        <p:spPr>
          <a:xfrm>
            <a:off x="1790472" y="4461815"/>
            <a:ext cx="2560911" cy="579829"/>
          </a:xfrm>
          <a:prstGeom prst="rect">
            <a:avLst/>
          </a:prstGeom>
        </p:spPr>
      </p:pic>
      <p:grpSp>
        <p:nvGrpSpPr>
          <p:cNvPr id="4" name="群組 3">
            <a:extLst>
              <a:ext uri="{FF2B5EF4-FFF2-40B4-BE49-F238E27FC236}">
                <a16:creationId xmlns:a16="http://schemas.microsoft.com/office/drawing/2014/main" id="{6C418C9C-3DDE-48F0-9757-7F30F0732763}"/>
              </a:ext>
            </a:extLst>
          </p:cNvPr>
          <p:cNvGrpSpPr/>
          <p:nvPr/>
        </p:nvGrpSpPr>
        <p:grpSpPr>
          <a:xfrm>
            <a:off x="5818082" y="2121408"/>
            <a:ext cx="6096000" cy="1352214"/>
            <a:chOff x="5558920" y="4932892"/>
            <a:chExt cx="6096000" cy="1352214"/>
          </a:xfrm>
        </p:grpSpPr>
        <p:sp>
          <p:nvSpPr>
            <p:cNvPr id="18" name="矩形 17">
              <a:extLst>
                <a:ext uri="{FF2B5EF4-FFF2-40B4-BE49-F238E27FC236}">
                  <a16:creationId xmlns:a16="http://schemas.microsoft.com/office/drawing/2014/main" id="{64766ADE-027A-408E-B2FF-311383069A75}"/>
                </a:ext>
              </a:extLst>
            </p:cNvPr>
            <p:cNvSpPr/>
            <p:nvPr/>
          </p:nvSpPr>
          <p:spPr>
            <a:xfrm>
              <a:off x="5558920" y="4932892"/>
              <a:ext cx="6096000" cy="646331"/>
            </a:xfrm>
            <a:prstGeom prst="rect">
              <a:avLst/>
            </a:prstGeom>
          </p:spPr>
          <p:txBody>
            <a:bodyPr>
              <a:spAutoFit/>
            </a:bodyPr>
            <a:lstStyle/>
            <a:p>
              <a:pPr marL="285750" indent="-285750">
                <a:buFont typeface="Arial" panose="020B0604020202020204" pitchFamily="34" charset="0"/>
                <a:buChar char="•"/>
              </a:pPr>
              <a:r>
                <a:rPr lang="en-US" altLang="zh-TW" dirty="0"/>
                <a:t>README.md</a:t>
              </a:r>
              <a:r>
                <a:rPr lang="zh-TW" altLang="en-US" dirty="0"/>
                <a:t>的上一層檔案連結</a:t>
              </a:r>
              <a:r>
                <a:rPr lang="en-US" altLang="zh-TW" dirty="0"/>
                <a:t>:</a:t>
              </a:r>
            </a:p>
            <a:p>
              <a:pPr marL="742950" lvl="1" indent="-285750">
                <a:buFont typeface="Arial" panose="020B0604020202020204" pitchFamily="34" charset="0"/>
                <a:buChar char="•"/>
              </a:pPr>
              <a:r>
                <a:rPr lang="zh-TW" altLang="en-US" dirty="0"/>
                <a:t>點選此連結到</a:t>
              </a:r>
              <a:r>
                <a:rPr lang="en-US" altLang="zh-TW" dirty="0"/>
                <a:t>[</a:t>
              </a:r>
              <a:r>
                <a:rPr lang="zh-TW" altLang="en-US" dirty="0"/>
                <a:t>注意事項</a:t>
              </a:r>
              <a:r>
                <a:rPr lang="en-US" altLang="zh-TW" dirty="0"/>
                <a:t>](../</a:t>
              </a:r>
              <a:r>
                <a:rPr lang="zh-TW" altLang="en-US" dirty="0"/>
                <a:t>注意事項</a:t>
              </a:r>
              <a:r>
                <a:rPr lang="en-US" altLang="zh-TW" dirty="0"/>
                <a:t>)</a:t>
              </a:r>
              <a:endParaRPr lang="zh-TW" altLang="en-US" dirty="0"/>
            </a:p>
          </p:txBody>
        </p:sp>
        <p:pic>
          <p:nvPicPr>
            <p:cNvPr id="19" name="圖片 18">
              <a:extLst>
                <a:ext uri="{FF2B5EF4-FFF2-40B4-BE49-F238E27FC236}">
                  <a16:creationId xmlns:a16="http://schemas.microsoft.com/office/drawing/2014/main" id="{7883C9DB-44A8-49C2-A369-E3DCD7480E8F}"/>
                </a:ext>
              </a:extLst>
            </p:cNvPr>
            <p:cNvPicPr>
              <a:picLocks noChangeAspect="1"/>
            </p:cNvPicPr>
            <p:nvPr/>
          </p:nvPicPr>
          <p:blipFill>
            <a:blip r:embed="rId8"/>
            <a:stretch>
              <a:fillRect/>
            </a:stretch>
          </p:blipFill>
          <p:spPr>
            <a:xfrm>
              <a:off x="6532300" y="5646480"/>
              <a:ext cx="2542893" cy="638626"/>
            </a:xfrm>
            <a:prstGeom prst="rect">
              <a:avLst/>
            </a:prstGeom>
          </p:spPr>
        </p:pic>
        <p:sp>
          <p:nvSpPr>
            <p:cNvPr id="21" name="箭號: 向右 20">
              <a:extLst>
                <a:ext uri="{FF2B5EF4-FFF2-40B4-BE49-F238E27FC236}">
                  <a16:creationId xmlns:a16="http://schemas.microsoft.com/office/drawing/2014/main" id="{24616C8B-578D-4CB3-BE2B-FD126180D91A}"/>
                </a:ext>
              </a:extLst>
            </p:cNvPr>
            <p:cNvSpPr/>
            <p:nvPr/>
          </p:nvSpPr>
          <p:spPr>
            <a:xfrm>
              <a:off x="5962925" y="5748379"/>
              <a:ext cx="518325" cy="434827"/>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sz="1400" dirty="0">
                <a:solidFill>
                  <a:schemeClr val="tx1"/>
                </a:solidFill>
              </a:endParaRPr>
            </a:p>
          </p:txBody>
        </p:sp>
      </p:grpSp>
      <p:sp>
        <p:nvSpPr>
          <p:cNvPr id="20" name="圖說文字: 直線 19">
            <a:extLst>
              <a:ext uri="{FF2B5EF4-FFF2-40B4-BE49-F238E27FC236}">
                <a16:creationId xmlns:a16="http://schemas.microsoft.com/office/drawing/2014/main" id="{022E6EC7-D4AD-467E-9AA4-C89FEB9ADEFC}"/>
              </a:ext>
            </a:extLst>
          </p:cNvPr>
          <p:cNvSpPr/>
          <p:nvPr/>
        </p:nvSpPr>
        <p:spPr>
          <a:xfrm>
            <a:off x="8062908" y="772855"/>
            <a:ext cx="1729625" cy="889891"/>
          </a:xfrm>
          <a:prstGeom prst="borderCallout1">
            <a:avLst>
              <a:gd name="adj1" fmla="val 101812"/>
              <a:gd name="adj2" fmla="val 50479"/>
              <a:gd name="adj3" fmla="val 151046"/>
              <a:gd name="adj4" fmla="val 38157"/>
            </a:avLst>
          </a:prstGeom>
          <a:ln w="28575"/>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1600" dirty="0">
                <a:solidFill>
                  <a:schemeClr val="tx1"/>
                </a:solidFill>
              </a:rPr>
              <a:t>[</a:t>
            </a:r>
            <a:r>
              <a:rPr lang="zh-TW" altLang="en-US" sz="1600" dirty="0">
                <a:solidFill>
                  <a:schemeClr val="tx1"/>
                </a:solidFill>
              </a:rPr>
              <a:t>中括號</a:t>
            </a:r>
            <a:r>
              <a:rPr lang="en-US" altLang="zh-TW" sz="1600" dirty="0">
                <a:solidFill>
                  <a:schemeClr val="tx1"/>
                </a:solidFill>
              </a:rPr>
              <a:t>]</a:t>
            </a:r>
            <a:r>
              <a:rPr lang="zh-TW" altLang="en-US" sz="1600" dirty="0">
                <a:solidFill>
                  <a:schemeClr val="tx1"/>
                </a:solidFill>
              </a:rPr>
              <a:t>內是</a:t>
            </a:r>
            <a:endParaRPr lang="en-US" altLang="zh-TW" sz="1600" dirty="0">
              <a:solidFill>
                <a:schemeClr val="tx1"/>
              </a:solidFill>
            </a:endParaRPr>
          </a:p>
          <a:p>
            <a:pPr algn="ctr"/>
            <a:r>
              <a:rPr lang="zh-TW" altLang="en-US" sz="1600" dirty="0">
                <a:solidFill>
                  <a:schemeClr val="tx1"/>
                </a:solidFill>
              </a:rPr>
              <a:t>要展示的文字</a:t>
            </a:r>
          </a:p>
        </p:txBody>
      </p:sp>
      <p:sp>
        <p:nvSpPr>
          <p:cNvPr id="22" name="圖說文字: 直線 21">
            <a:extLst>
              <a:ext uri="{FF2B5EF4-FFF2-40B4-BE49-F238E27FC236}">
                <a16:creationId xmlns:a16="http://schemas.microsoft.com/office/drawing/2014/main" id="{C26B8ADA-93D6-4671-84EC-92A10D26CF80}"/>
              </a:ext>
            </a:extLst>
          </p:cNvPr>
          <p:cNvSpPr/>
          <p:nvPr/>
        </p:nvSpPr>
        <p:spPr>
          <a:xfrm>
            <a:off x="9917757" y="772856"/>
            <a:ext cx="1868859" cy="889891"/>
          </a:xfrm>
          <a:prstGeom prst="borderCallout1">
            <a:avLst>
              <a:gd name="adj1" fmla="val 101812"/>
              <a:gd name="adj2" fmla="val 50479"/>
              <a:gd name="adj3" fmla="val 180845"/>
              <a:gd name="adj4" fmla="val 3793"/>
            </a:avLst>
          </a:prstGeom>
          <a:ln w="28575"/>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1600" dirty="0">
                <a:solidFill>
                  <a:schemeClr val="tx1"/>
                </a:solidFill>
              </a:rPr>
              <a:t>(</a:t>
            </a:r>
            <a:r>
              <a:rPr lang="zh-TW" altLang="en-US" sz="1600" dirty="0">
                <a:solidFill>
                  <a:schemeClr val="tx1"/>
                </a:solidFill>
              </a:rPr>
              <a:t>小括號</a:t>
            </a:r>
            <a:r>
              <a:rPr lang="en-US" altLang="zh-TW" sz="1600" dirty="0">
                <a:solidFill>
                  <a:schemeClr val="tx1"/>
                </a:solidFill>
              </a:rPr>
              <a:t>)</a:t>
            </a:r>
            <a:r>
              <a:rPr lang="zh-TW" altLang="en-US" sz="1600" dirty="0">
                <a:solidFill>
                  <a:schemeClr val="tx1"/>
                </a:solidFill>
              </a:rPr>
              <a:t>內是</a:t>
            </a:r>
            <a:endParaRPr lang="en-US" altLang="zh-TW" sz="1600" dirty="0">
              <a:solidFill>
                <a:schemeClr val="tx1"/>
              </a:solidFill>
            </a:endParaRPr>
          </a:p>
          <a:p>
            <a:pPr algn="ctr"/>
            <a:r>
              <a:rPr lang="zh-TW" altLang="en-US" sz="1600" dirty="0">
                <a:solidFill>
                  <a:schemeClr val="tx1"/>
                </a:solidFill>
              </a:rPr>
              <a:t>要連結的檔案路徑</a:t>
            </a:r>
          </a:p>
        </p:txBody>
      </p:sp>
      <p:sp>
        <p:nvSpPr>
          <p:cNvPr id="14" name="矩形 13">
            <a:extLst>
              <a:ext uri="{FF2B5EF4-FFF2-40B4-BE49-F238E27FC236}">
                <a16:creationId xmlns:a16="http://schemas.microsoft.com/office/drawing/2014/main" id="{E8BC90B3-7C2B-4D9D-9DE2-3C11D195313C}"/>
              </a:ext>
            </a:extLst>
          </p:cNvPr>
          <p:cNvSpPr/>
          <p:nvPr/>
        </p:nvSpPr>
        <p:spPr>
          <a:xfrm>
            <a:off x="4009314" y="1096084"/>
            <a:ext cx="3897221" cy="400110"/>
          </a:xfrm>
          <a:prstGeom prst="rect">
            <a:avLst/>
          </a:prstGeom>
        </p:spPr>
        <p:txBody>
          <a:bodyPr wrap="none">
            <a:spAutoFit/>
          </a:bodyPr>
          <a:lstStyle/>
          <a:p>
            <a:r>
              <a:rPr lang="zh-TW" altLang="en-US" sz="2000" b="1" dirty="0">
                <a:solidFill>
                  <a:srgbClr val="FF0000"/>
                </a:solidFill>
              </a:rPr>
              <a:t>語法</a:t>
            </a:r>
            <a:r>
              <a:rPr lang="en-US" altLang="zh-TW" sz="2000" b="1" dirty="0">
                <a:solidFill>
                  <a:srgbClr val="FF0000"/>
                </a:solidFill>
              </a:rPr>
              <a:t>:  </a:t>
            </a:r>
            <a:r>
              <a:rPr lang="zh-TW" altLang="en-US" sz="2000" b="1" dirty="0">
                <a:solidFill>
                  <a:srgbClr val="FF0000"/>
                </a:solidFill>
              </a:rPr>
              <a:t> </a:t>
            </a:r>
            <a:r>
              <a:rPr lang="en-US" altLang="zh-TW" sz="2000" b="1" dirty="0">
                <a:solidFill>
                  <a:srgbClr val="FF0000"/>
                </a:solidFill>
              </a:rPr>
              <a:t>[</a:t>
            </a:r>
            <a:r>
              <a:rPr lang="zh-TW" altLang="en-US" sz="2000" b="1" dirty="0">
                <a:solidFill>
                  <a:srgbClr val="FF0000"/>
                </a:solidFill>
              </a:rPr>
              <a:t>檔案的說明</a:t>
            </a:r>
            <a:r>
              <a:rPr lang="en-US" altLang="zh-TW" sz="2000" b="1" dirty="0">
                <a:solidFill>
                  <a:srgbClr val="FF0000"/>
                </a:solidFill>
              </a:rPr>
              <a:t>](</a:t>
            </a:r>
            <a:r>
              <a:rPr lang="zh-TW" altLang="en-US" sz="2000" b="1" dirty="0">
                <a:solidFill>
                  <a:srgbClr val="FF0000"/>
                </a:solidFill>
              </a:rPr>
              <a:t>檔案的路徑</a:t>
            </a:r>
            <a:r>
              <a:rPr lang="en-US" altLang="zh-TW" sz="2000" b="1" dirty="0">
                <a:solidFill>
                  <a:srgbClr val="FF0000"/>
                </a:solidFill>
              </a:rPr>
              <a:t>)</a:t>
            </a:r>
          </a:p>
        </p:txBody>
      </p:sp>
      <p:sp>
        <p:nvSpPr>
          <p:cNvPr id="23" name="投影片編號版面配置區 22">
            <a:extLst>
              <a:ext uri="{FF2B5EF4-FFF2-40B4-BE49-F238E27FC236}">
                <a16:creationId xmlns:a16="http://schemas.microsoft.com/office/drawing/2014/main" id="{DBE7592E-E4FD-449A-A2F8-25FB11D13B1F}"/>
              </a:ext>
            </a:extLst>
          </p:cNvPr>
          <p:cNvSpPr>
            <a:spLocks noGrp="1"/>
          </p:cNvSpPr>
          <p:nvPr>
            <p:ph type="sldNum" sz="quarter" idx="12"/>
          </p:nvPr>
        </p:nvSpPr>
        <p:spPr/>
        <p:txBody>
          <a:bodyPr/>
          <a:lstStyle/>
          <a:p>
            <a:fld id="{90A8D1BA-725A-4846-A700-B10E16125B58}" type="slidenum">
              <a:rPr lang="zh-TW" altLang="en-US" smtClean="0"/>
              <a:t>30</a:t>
            </a:fld>
            <a:endParaRPr lang="zh-TW" altLang="en-US"/>
          </a:p>
        </p:txBody>
      </p:sp>
    </p:spTree>
    <p:extLst>
      <p:ext uri="{BB962C8B-B14F-4D97-AF65-F5344CB8AC3E}">
        <p14:creationId xmlns:p14="http://schemas.microsoft.com/office/powerpoint/2010/main" val="2884496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9509E0-AED8-4489-AFE8-002C105A9FAC}"/>
              </a:ext>
            </a:extLst>
          </p:cNvPr>
          <p:cNvSpPr>
            <a:spLocks noGrp="1"/>
          </p:cNvSpPr>
          <p:nvPr>
            <p:ph type="title"/>
          </p:nvPr>
        </p:nvSpPr>
        <p:spPr/>
        <p:txBody>
          <a:bodyPr/>
          <a:lstStyle/>
          <a:p>
            <a:pPr marR="0" rtl="0"/>
            <a:r>
              <a:rPr lang="zh-TW" altLang="en-US" b="0" i="0" u="none" strike="noStrike" kern="1200" baseline="0">
                <a:solidFill>
                  <a:srgbClr val="000000"/>
                </a:solidFill>
                <a:latin typeface="Calibri" panose="020F0502020204030204" pitchFamily="34" charset="0"/>
                <a:ea typeface="新細明體" panose="02020500000000000000" pitchFamily="18" charset="-120"/>
              </a:rPr>
              <a:t>圖片</a:t>
            </a:r>
          </a:p>
        </p:txBody>
      </p:sp>
      <p:sp>
        <p:nvSpPr>
          <p:cNvPr id="3" name="文字版面配置區 2">
            <a:extLst>
              <a:ext uri="{FF2B5EF4-FFF2-40B4-BE49-F238E27FC236}">
                <a16:creationId xmlns:a16="http://schemas.microsoft.com/office/drawing/2014/main" id="{3EC27033-C319-4B93-AF12-EBBCCF4DAE7B}"/>
              </a:ext>
            </a:extLst>
          </p:cNvPr>
          <p:cNvSpPr>
            <a:spLocks noGrp="1"/>
          </p:cNvSpPr>
          <p:nvPr>
            <p:ph type="body" idx="1"/>
          </p:nvPr>
        </p:nvSpPr>
        <p:spPr/>
        <p:txBody>
          <a:bodyPr/>
          <a:lstStyle/>
          <a:p>
            <a:r>
              <a:rPr lang="zh-TW" altLang="en-US" dirty="0"/>
              <a:t>您可以通過添加 </a:t>
            </a:r>
            <a:r>
              <a:rPr lang="en-US" altLang="zh-TW" dirty="0"/>
              <a:t>!</a:t>
            </a:r>
            <a:r>
              <a:rPr lang="zh-TW" altLang="en-US" dirty="0"/>
              <a:t>並將替代說明文本包裹在 </a:t>
            </a:r>
            <a:r>
              <a:rPr lang="en-US" altLang="zh-TW" dirty="0"/>
              <a:t>[ ] </a:t>
            </a:r>
            <a:r>
              <a:rPr lang="zh-TW" altLang="en-US" dirty="0"/>
              <a:t>中，然後將圖片的連結用括號</a:t>
            </a:r>
            <a:r>
              <a:rPr lang="en-US" altLang="zh-TW" dirty="0"/>
              <a:t>()</a:t>
            </a:r>
            <a:r>
              <a:rPr lang="zh-TW" altLang="en-US" dirty="0"/>
              <a:t>括起來</a:t>
            </a:r>
            <a:endParaRPr lang="en-US" altLang="zh-TW" dirty="0"/>
          </a:p>
          <a:p>
            <a:r>
              <a:rPr lang="zh-TW" altLang="en-US" b="1" dirty="0">
                <a:solidFill>
                  <a:srgbClr val="FF0000"/>
                </a:solidFill>
              </a:rPr>
              <a:t>語法</a:t>
            </a:r>
            <a:r>
              <a:rPr lang="en-US" altLang="zh-TW" b="1" dirty="0">
                <a:solidFill>
                  <a:srgbClr val="FF0000"/>
                </a:solidFill>
              </a:rPr>
              <a:t>:  </a:t>
            </a:r>
            <a:r>
              <a:rPr lang="zh-TW" altLang="en-US" b="1" dirty="0">
                <a:solidFill>
                  <a:srgbClr val="FF0000"/>
                </a:solidFill>
              </a:rPr>
              <a:t> </a:t>
            </a:r>
            <a:r>
              <a:rPr lang="en-US" altLang="zh-TW" b="1" dirty="0">
                <a:solidFill>
                  <a:srgbClr val="FF0000"/>
                </a:solidFill>
              </a:rPr>
              <a:t>![</a:t>
            </a:r>
            <a:r>
              <a:rPr lang="zh-TW" altLang="en-US" b="1" dirty="0">
                <a:solidFill>
                  <a:srgbClr val="FF0000"/>
                </a:solidFill>
              </a:rPr>
              <a:t>這是替代說明</a:t>
            </a:r>
            <a:r>
              <a:rPr lang="en-US" altLang="zh-TW" b="1" dirty="0">
                <a:solidFill>
                  <a:srgbClr val="FF0000"/>
                </a:solidFill>
              </a:rPr>
              <a:t>](</a:t>
            </a:r>
            <a:r>
              <a:rPr lang="zh-TW" altLang="en-US" b="1" dirty="0">
                <a:solidFill>
                  <a:srgbClr val="FF0000"/>
                </a:solidFill>
              </a:rPr>
              <a:t>圖片的連結</a:t>
            </a:r>
            <a:r>
              <a:rPr lang="en-US" altLang="zh-TW" b="1" dirty="0">
                <a:solidFill>
                  <a:srgbClr val="FF0000"/>
                </a:solidFill>
              </a:rPr>
              <a:t>)</a:t>
            </a:r>
          </a:p>
          <a:p>
            <a:pPr lvl="1"/>
            <a:r>
              <a:rPr lang="zh-TW" altLang="en-US" dirty="0"/>
              <a:t>檔倉內連結</a:t>
            </a:r>
            <a:r>
              <a:rPr lang="en-US" altLang="zh-TW" dirty="0"/>
              <a:t>:</a:t>
            </a:r>
            <a:r>
              <a:rPr lang="zh-TW" altLang="en-US" dirty="0"/>
              <a:t> </a:t>
            </a:r>
            <a:r>
              <a:rPr lang="en-US" altLang="zh-TW" dirty="0"/>
              <a:t>![</a:t>
            </a:r>
            <a:r>
              <a:rPr lang="zh-TW" altLang="en-US" dirty="0"/>
              <a:t>圖片說明</a:t>
            </a:r>
            <a:r>
              <a:rPr lang="en-US" altLang="zh-TW" dirty="0"/>
              <a:t>](</a:t>
            </a:r>
            <a:r>
              <a:rPr lang="zh-TW" altLang="en-US" dirty="0"/>
              <a:t>檔案路徑</a:t>
            </a:r>
            <a:r>
              <a:rPr lang="en-US" altLang="zh-TW" dirty="0"/>
              <a:t>)</a:t>
            </a:r>
          </a:p>
          <a:p>
            <a:pPr lvl="1"/>
            <a:r>
              <a:rPr lang="en-US" altLang="zh-TW" dirty="0"/>
              <a:t> </a:t>
            </a:r>
            <a:r>
              <a:rPr lang="zh-TW" altLang="en-US" dirty="0"/>
              <a:t>   例如</a:t>
            </a:r>
            <a:r>
              <a:rPr lang="en-US" altLang="zh-TW" dirty="0"/>
              <a:t>:</a:t>
            </a:r>
          </a:p>
          <a:p>
            <a:pPr marL="548640" lvl="2" indent="0">
              <a:buNone/>
            </a:pPr>
            <a:r>
              <a:rPr lang="en-US" altLang="zh-TW" sz="1800" dirty="0">
                <a:solidFill>
                  <a:srgbClr val="0070C0"/>
                </a:solidFill>
              </a:rPr>
              <a:t>![</a:t>
            </a:r>
            <a:r>
              <a:rPr lang="zh-TW" altLang="en-US" sz="1800" dirty="0">
                <a:solidFill>
                  <a:srgbClr val="0070C0"/>
                </a:solidFill>
              </a:rPr>
              <a:t>檔倉內圖片</a:t>
            </a:r>
            <a:r>
              <a:rPr lang="en-US" altLang="zh-TW" sz="1800" dirty="0">
                <a:solidFill>
                  <a:srgbClr val="0070C0"/>
                </a:solidFill>
              </a:rPr>
              <a:t>](image/cat.jpg)</a:t>
            </a:r>
          </a:p>
          <a:p>
            <a:pPr lvl="1"/>
            <a:endParaRPr lang="en-US" altLang="zh-TW" dirty="0"/>
          </a:p>
          <a:p>
            <a:pPr lvl="1"/>
            <a:r>
              <a:rPr lang="zh-TW" altLang="en-US" dirty="0"/>
              <a:t>檔倉外連結</a:t>
            </a:r>
            <a:r>
              <a:rPr lang="en-US" altLang="zh-TW" dirty="0"/>
              <a:t>:</a:t>
            </a:r>
            <a:r>
              <a:rPr lang="zh-TW" altLang="en-US" dirty="0"/>
              <a:t> </a:t>
            </a:r>
            <a:r>
              <a:rPr lang="en-US" altLang="zh-TW" dirty="0"/>
              <a:t>![</a:t>
            </a:r>
            <a:r>
              <a:rPr lang="zh-TW" altLang="en-US" dirty="0"/>
              <a:t>某種圖片</a:t>
            </a:r>
            <a:r>
              <a:rPr lang="en-US" altLang="zh-TW" dirty="0"/>
              <a:t>](</a:t>
            </a:r>
            <a:r>
              <a:rPr lang="zh-TW" altLang="en-US" dirty="0"/>
              <a:t>圖片直接連結網址</a:t>
            </a:r>
            <a:r>
              <a:rPr lang="en-US" altLang="zh-TW" dirty="0"/>
              <a:t>)</a:t>
            </a:r>
            <a:r>
              <a:rPr lang="zh-TW" altLang="en-US" dirty="0"/>
              <a:t>   </a:t>
            </a:r>
            <a:endParaRPr lang="en-US" altLang="zh-TW" dirty="0"/>
          </a:p>
          <a:p>
            <a:pPr lvl="1"/>
            <a:r>
              <a:rPr lang="zh-TW" altLang="en-US" dirty="0"/>
              <a:t>例如</a:t>
            </a:r>
            <a:r>
              <a:rPr lang="en-US" altLang="zh-TW" dirty="0"/>
              <a:t>:</a:t>
            </a:r>
          </a:p>
          <a:p>
            <a:pPr marL="548640" lvl="2" indent="0">
              <a:buNone/>
            </a:pPr>
            <a:r>
              <a:rPr lang="en-US" altLang="zh-TW" sz="1800" dirty="0">
                <a:solidFill>
                  <a:srgbClr val="0070C0"/>
                </a:solidFill>
              </a:rPr>
              <a:t>![</a:t>
            </a:r>
            <a:r>
              <a:rPr lang="zh-TW" altLang="en-US" sz="1800" dirty="0">
                <a:solidFill>
                  <a:srgbClr val="0070C0"/>
                </a:solidFill>
              </a:rPr>
              <a:t>一隻狗狗</a:t>
            </a:r>
            <a:r>
              <a:rPr lang="en-US" altLang="zh-TW" sz="1800" dirty="0">
                <a:solidFill>
                  <a:srgbClr val="0070C0"/>
                </a:solidFill>
              </a:rPr>
              <a:t>](</a:t>
            </a:r>
            <a:r>
              <a:rPr lang="en-US" altLang="zh-TW" sz="1800" dirty="0">
                <a:solidFill>
                  <a:srgbClr val="0070C0"/>
                </a:solidFill>
                <a:hlinkClick r:id="rId2">
                  <a:extLst>
                    <a:ext uri="{A12FA001-AC4F-418D-AE19-62706E023703}">
                      <ahyp:hlinkClr xmlns:ahyp="http://schemas.microsoft.com/office/drawing/2018/hyperlinkcolor" val="tx"/>
                    </a:ext>
                  </a:extLst>
                </a:hlinkClick>
              </a:rPr>
              <a:t>https://i2.wp.com/www.spaceadvisor.com/blog/wp-content/uploads/2018/08/animal-corgi-dog-58997.jpg</a:t>
            </a:r>
            <a:r>
              <a:rPr lang="en-US" altLang="zh-TW" sz="1800" dirty="0">
                <a:solidFill>
                  <a:srgbClr val="0070C0"/>
                </a:solidFill>
              </a:rPr>
              <a:t>)</a:t>
            </a:r>
          </a:p>
        </p:txBody>
      </p:sp>
      <p:pic>
        <p:nvPicPr>
          <p:cNvPr id="5" name="圖片 4">
            <a:extLst>
              <a:ext uri="{FF2B5EF4-FFF2-40B4-BE49-F238E27FC236}">
                <a16:creationId xmlns:a16="http://schemas.microsoft.com/office/drawing/2014/main" id="{71B2F32C-FB01-49DA-BED2-1C6A6B37301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976" b="96445" l="10000" r="90000">
                        <a14:foregroundMark x1="29365" y1="11374" x2="34603" y2="11137"/>
                        <a14:foregroundMark x1="30159" y1="5213" x2="32698" y2="8294"/>
                        <a14:foregroundMark x1="32222" y1="90284" x2="40317" y2="96919"/>
                        <a14:foregroundMark x1="40317" y1="96919" x2="49365" y2="96445"/>
                        <a14:foregroundMark x1="49365" y1="96445" x2="65714" y2="96445"/>
                        <a14:foregroundMark x1="65714" y1="96445" x2="69206" y2="85782"/>
                        <a14:foregroundMark x1="69206" y1="85782" x2="69206" y2="85545"/>
                      </a14:backgroundRemoval>
                    </a14:imgEffect>
                  </a14:imgLayer>
                </a14:imgProps>
              </a:ext>
            </a:extLst>
          </a:blip>
          <a:stretch>
            <a:fillRect/>
          </a:stretch>
        </p:blipFill>
        <p:spPr>
          <a:xfrm>
            <a:off x="8226919" y="2475715"/>
            <a:ext cx="2239854" cy="1500346"/>
          </a:xfrm>
          <a:prstGeom prst="rect">
            <a:avLst/>
          </a:prstGeom>
        </p:spPr>
      </p:pic>
      <p:pic>
        <p:nvPicPr>
          <p:cNvPr id="1026" name="Picture 2" descr="https://camo.githubusercontent.com/9127a19923b88dc4cd740a277d0330bafd85ef5da97bdfe00c9b483186124f71/68747470733a2f2f69322e77702e636f6d2f7777772e737061636561647669736f722e636f6d2f626c6f672f77702d636f6e74656e742f75706c6f6164732f323031382f30382f616e696d616c2d636f7267692d646f672d35383939372e6a7067">
            <a:extLst>
              <a:ext uri="{FF2B5EF4-FFF2-40B4-BE49-F238E27FC236}">
                <a16:creationId xmlns:a16="http://schemas.microsoft.com/office/drawing/2014/main" id="{815FCBBE-12DD-4550-8065-F3F207D940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849" t="11909" r="35046" b="14046"/>
          <a:stretch/>
        </p:blipFill>
        <p:spPr bwMode="auto">
          <a:xfrm>
            <a:off x="8843263" y="4219912"/>
            <a:ext cx="1007165" cy="1979720"/>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a:extLst>
              <a:ext uri="{FF2B5EF4-FFF2-40B4-BE49-F238E27FC236}">
                <a16:creationId xmlns:a16="http://schemas.microsoft.com/office/drawing/2014/main" id="{40FBBE8E-1E63-4FAC-A9B5-AE2313D37A9F}"/>
              </a:ext>
            </a:extLst>
          </p:cNvPr>
          <p:cNvSpPr>
            <a:spLocks noGrp="1"/>
          </p:cNvSpPr>
          <p:nvPr>
            <p:ph type="sldNum" sz="quarter" idx="12"/>
          </p:nvPr>
        </p:nvSpPr>
        <p:spPr/>
        <p:txBody>
          <a:bodyPr/>
          <a:lstStyle/>
          <a:p>
            <a:fld id="{90A8D1BA-725A-4846-A700-B10E16125B58}" type="slidenum">
              <a:rPr lang="zh-TW" altLang="en-US" smtClean="0"/>
              <a:t>31</a:t>
            </a:fld>
            <a:endParaRPr lang="zh-TW" altLang="en-US"/>
          </a:p>
        </p:txBody>
      </p:sp>
    </p:spTree>
    <p:extLst>
      <p:ext uri="{BB962C8B-B14F-4D97-AF65-F5344CB8AC3E}">
        <p14:creationId xmlns:p14="http://schemas.microsoft.com/office/powerpoint/2010/main" val="3223638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01AD13-A266-4B26-BD9D-1CE65102CAAB}"/>
              </a:ext>
            </a:extLst>
          </p:cNvPr>
          <p:cNvSpPr>
            <a:spLocks noGrp="1"/>
          </p:cNvSpPr>
          <p:nvPr>
            <p:ph type="title"/>
          </p:nvPr>
        </p:nvSpPr>
        <p:spPr/>
        <p:txBody>
          <a:bodyPr/>
          <a:lstStyle/>
          <a:p>
            <a:r>
              <a:rPr lang="zh-TW" altLang="en-US" b="0" dirty="0">
                <a:solidFill>
                  <a:srgbClr val="000000"/>
                </a:solidFill>
                <a:latin typeface="Calibri" panose="020F0502020204030204" pitchFamily="34" charset="0"/>
                <a:ea typeface="新細明體" panose="02020500000000000000" pitchFamily="18" charset="-120"/>
              </a:rPr>
              <a:t>列表 </a:t>
            </a:r>
            <a:r>
              <a:rPr lang="en-US" altLang="zh-TW" b="0" dirty="0">
                <a:solidFill>
                  <a:srgbClr val="000000"/>
                </a:solidFill>
                <a:latin typeface="Calibri" panose="020F0502020204030204" pitchFamily="34" charset="0"/>
                <a:ea typeface="新細明體" panose="02020500000000000000" pitchFamily="18" charset="-120"/>
              </a:rPr>
              <a:t>– </a:t>
            </a:r>
            <a:r>
              <a:rPr lang="zh-TW" altLang="en-US" sz="2400" b="0" dirty="0">
                <a:solidFill>
                  <a:srgbClr val="000000"/>
                </a:solidFill>
                <a:latin typeface="Calibri" panose="020F0502020204030204" pitchFamily="34" charset="0"/>
                <a:ea typeface="新細明體" panose="02020500000000000000" pitchFamily="18" charset="-120"/>
              </a:rPr>
              <a:t>無序列表</a:t>
            </a:r>
            <a:endParaRPr lang="zh-TW" altLang="en-US" b="0" i="0" u="none" strike="noStrike" kern="1200" baseline="0" dirty="0">
              <a:solidFill>
                <a:srgbClr val="000000"/>
              </a:solidFill>
              <a:latin typeface="Calibri" panose="020F0502020204030204" pitchFamily="34" charset="0"/>
              <a:ea typeface="新細明體" panose="02020500000000000000" pitchFamily="18" charset="-120"/>
            </a:endParaRPr>
          </a:p>
        </p:txBody>
      </p:sp>
      <p:sp>
        <p:nvSpPr>
          <p:cNvPr id="3" name="文字版面配置區 2">
            <a:extLst>
              <a:ext uri="{FF2B5EF4-FFF2-40B4-BE49-F238E27FC236}">
                <a16:creationId xmlns:a16="http://schemas.microsoft.com/office/drawing/2014/main" id="{612E331C-CEFE-4D53-84D6-4E24CAD1589B}"/>
              </a:ext>
            </a:extLst>
          </p:cNvPr>
          <p:cNvSpPr>
            <a:spLocks noGrp="1"/>
          </p:cNvSpPr>
          <p:nvPr>
            <p:ph type="body" idx="1"/>
          </p:nvPr>
        </p:nvSpPr>
        <p:spPr/>
        <p:txBody>
          <a:bodyPr/>
          <a:lstStyle/>
          <a:p>
            <a:r>
              <a:rPr lang="zh-TW" altLang="en-US" dirty="0"/>
              <a:t>通過在一行或多行文本前加上 </a:t>
            </a:r>
            <a:r>
              <a:rPr lang="en-US" altLang="zh-TW" sz="2800" dirty="0">
                <a:solidFill>
                  <a:srgbClr val="0070C0"/>
                </a:solidFill>
              </a:rPr>
              <a:t>-</a:t>
            </a:r>
            <a:r>
              <a:rPr lang="en-US" altLang="zh-TW" dirty="0"/>
              <a:t> </a:t>
            </a:r>
            <a:r>
              <a:rPr lang="zh-TW" altLang="en-US" dirty="0"/>
              <a:t>或 </a:t>
            </a:r>
            <a:r>
              <a:rPr lang="zh-TW" altLang="en-US" sz="2800" dirty="0">
                <a:solidFill>
                  <a:srgbClr val="0070C0"/>
                </a:solidFill>
              </a:rPr>
              <a:t>*</a:t>
            </a:r>
            <a:r>
              <a:rPr lang="zh-TW" altLang="en-US" dirty="0"/>
              <a:t> 來製作</a:t>
            </a:r>
            <a:r>
              <a:rPr lang="zh-TW" altLang="en-US" b="1" dirty="0">
                <a:solidFill>
                  <a:srgbClr val="0070C0"/>
                </a:solidFill>
              </a:rPr>
              <a:t>無序列表</a:t>
            </a:r>
            <a:r>
              <a:rPr lang="zh-TW" altLang="en-US" dirty="0"/>
              <a:t>。記得跟文本間要多個</a:t>
            </a:r>
            <a:r>
              <a:rPr lang="zh-TW" altLang="en-US" dirty="0">
                <a:solidFill>
                  <a:srgbClr val="0070C0"/>
                </a:solidFill>
              </a:rPr>
              <a:t>空白</a:t>
            </a:r>
            <a:r>
              <a:rPr lang="en-US" altLang="zh-TW" dirty="0"/>
              <a:t>!</a:t>
            </a:r>
          </a:p>
          <a:p>
            <a:r>
              <a:rPr lang="zh-TW" altLang="en-US" dirty="0"/>
              <a:t>例如</a:t>
            </a:r>
            <a:r>
              <a:rPr lang="en-US" altLang="zh-TW" dirty="0"/>
              <a:t>:</a:t>
            </a:r>
          </a:p>
          <a:p>
            <a:pPr marL="274320" lvl="1" indent="0">
              <a:buNone/>
            </a:pPr>
            <a:r>
              <a:rPr lang="en-US" altLang="zh-TW" dirty="0"/>
              <a:t>- </a:t>
            </a:r>
            <a:r>
              <a:rPr lang="zh-TW" altLang="en-US" dirty="0"/>
              <a:t>漢堡</a:t>
            </a:r>
            <a:endParaRPr lang="en-US" altLang="zh-TW" dirty="0"/>
          </a:p>
          <a:p>
            <a:pPr marL="274320" lvl="1" indent="0">
              <a:buNone/>
            </a:pPr>
            <a:r>
              <a:rPr lang="en-US" altLang="zh-TW" dirty="0"/>
              <a:t>- </a:t>
            </a:r>
            <a:r>
              <a:rPr lang="zh-TW" altLang="en-US" dirty="0"/>
              <a:t>炸雞</a:t>
            </a:r>
            <a:endParaRPr lang="en-US" altLang="zh-TW" dirty="0"/>
          </a:p>
          <a:p>
            <a:pPr marL="274320" lvl="1" indent="0">
              <a:buNone/>
            </a:pPr>
            <a:r>
              <a:rPr lang="en-US" altLang="zh-TW" dirty="0"/>
              <a:t>- </a:t>
            </a:r>
            <a:r>
              <a:rPr lang="zh-TW" altLang="en-US" dirty="0"/>
              <a:t>可樂</a:t>
            </a:r>
            <a:endParaRPr lang="en-US" altLang="zh-TW" dirty="0"/>
          </a:p>
          <a:p>
            <a:pPr lvl="1"/>
            <a:endParaRPr lang="en-US" altLang="zh-TW" dirty="0"/>
          </a:p>
          <a:p>
            <a:pPr lvl="1"/>
            <a:endParaRPr lang="en-US" altLang="zh-TW" dirty="0"/>
          </a:p>
          <a:p>
            <a:pPr marL="274320" lvl="1" indent="0">
              <a:buNone/>
            </a:pPr>
            <a:r>
              <a:rPr lang="zh-TW" altLang="en-US" dirty="0"/>
              <a:t>* 玫瑰花</a:t>
            </a:r>
            <a:endParaRPr lang="en-US" altLang="zh-TW" dirty="0"/>
          </a:p>
          <a:p>
            <a:pPr marL="274320" lvl="1" indent="0">
              <a:buNone/>
            </a:pPr>
            <a:r>
              <a:rPr lang="zh-TW" altLang="en-US" dirty="0"/>
              <a:t>* 百合花</a:t>
            </a:r>
            <a:endParaRPr lang="en-US" altLang="zh-TW" dirty="0"/>
          </a:p>
          <a:p>
            <a:pPr marL="274320" lvl="1" indent="0">
              <a:buNone/>
            </a:pPr>
            <a:r>
              <a:rPr lang="zh-TW" altLang="en-US" dirty="0"/>
              <a:t>* 蘭花</a:t>
            </a:r>
            <a:endParaRPr lang="en-US" altLang="zh-TW" dirty="0"/>
          </a:p>
        </p:txBody>
      </p:sp>
      <p:pic>
        <p:nvPicPr>
          <p:cNvPr id="4" name="圖片 3">
            <a:extLst>
              <a:ext uri="{FF2B5EF4-FFF2-40B4-BE49-F238E27FC236}">
                <a16:creationId xmlns:a16="http://schemas.microsoft.com/office/drawing/2014/main" id="{8FEBA12E-8134-49A4-8EA6-319367E16954}"/>
              </a:ext>
            </a:extLst>
          </p:cNvPr>
          <p:cNvPicPr>
            <a:picLocks noChangeAspect="1"/>
          </p:cNvPicPr>
          <p:nvPr/>
        </p:nvPicPr>
        <p:blipFill>
          <a:blip r:embed="rId2"/>
          <a:stretch>
            <a:fillRect/>
          </a:stretch>
        </p:blipFill>
        <p:spPr>
          <a:xfrm>
            <a:off x="4059453" y="2645546"/>
            <a:ext cx="1019175" cy="1371600"/>
          </a:xfrm>
          <a:prstGeom prst="rect">
            <a:avLst/>
          </a:prstGeom>
        </p:spPr>
      </p:pic>
      <p:pic>
        <p:nvPicPr>
          <p:cNvPr id="5" name="圖片 4">
            <a:extLst>
              <a:ext uri="{FF2B5EF4-FFF2-40B4-BE49-F238E27FC236}">
                <a16:creationId xmlns:a16="http://schemas.microsoft.com/office/drawing/2014/main" id="{A6DAA889-6E4A-474F-9C13-B449D8C939AA}"/>
              </a:ext>
            </a:extLst>
          </p:cNvPr>
          <p:cNvPicPr>
            <a:picLocks noChangeAspect="1"/>
          </p:cNvPicPr>
          <p:nvPr/>
        </p:nvPicPr>
        <p:blipFill>
          <a:blip r:embed="rId3"/>
          <a:stretch>
            <a:fillRect/>
          </a:stretch>
        </p:blipFill>
        <p:spPr>
          <a:xfrm>
            <a:off x="4059453" y="4418398"/>
            <a:ext cx="1209675" cy="1352550"/>
          </a:xfrm>
          <a:prstGeom prst="rect">
            <a:avLst/>
          </a:prstGeom>
        </p:spPr>
      </p:pic>
      <p:sp>
        <p:nvSpPr>
          <p:cNvPr id="7" name="箭號: 向右 6">
            <a:extLst>
              <a:ext uri="{FF2B5EF4-FFF2-40B4-BE49-F238E27FC236}">
                <a16:creationId xmlns:a16="http://schemas.microsoft.com/office/drawing/2014/main" id="{DC370A7A-475F-4247-A0CB-8CD1518ADEB2}"/>
              </a:ext>
            </a:extLst>
          </p:cNvPr>
          <p:cNvSpPr/>
          <p:nvPr/>
        </p:nvSpPr>
        <p:spPr>
          <a:xfrm>
            <a:off x="2985537" y="3113932"/>
            <a:ext cx="518325" cy="434827"/>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sz="1400" dirty="0">
              <a:solidFill>
                <a:schemeClr val="tx1"/>
              </a:solidFill>
            </a:endParaRPr>
          </a:p>
        </p:txBody>
      </p:sp>
      <p:sp>
        <p:nvSpPr>
          <p:cNvPr id="8" name="箭號: 向右 7">
            <a:extLst>
              <a:ext uri="{FF2B5EF4-FFF2-40B4-BE49-F238E27FC236}">
                <a16:creationId xmlns:a16="http://schemas.microsoft.com/office/drawing/2014/main" id="{643A698E-B38F-4811-B60A-4F9131974AEB}"/>
              </a:ext>
            </a:extLst>
          </p:cNvPr>
          <p:cNvSpPr/>
          <p:nvPr/>
        </p:nvSpPr>
        <p:spPr>
          <a:xfrm>
            <a:off x="2985536" y="4752603"/>
            <a:ext cx="518325" cy="434827"/>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sz="1400" dirty="0">
              <a:solidFill>
                <a:schemeClr val="tx1"/>
              </a:solidFill>
            </a:endParaRPr>
          </a:p>
        </p:txBody>
      </p:sp>
      <p:sp>
        <p:nvSpPr>
          <p:cNvPr id="6" name="投影片編號版面配置區 5">
            <a:extLst>
              <a:ext uri="{FF2B5EF4-FFF2-40B4-BE49-F238E27FC236}">
                <a16:creationId xmlns:a16="http://schemas.microsoft.com/office/drawing/2014/main" id="{99F5E470-10B6-490E-A837-16F0C7A9FC98}"/>
              </a:ext>
            </a:extLst>
          </p:cNvPr>
          <p:cNvSpPr>
            <a:spLocks noGrp="1"/>
          </p:cNvSpPr>
          <p:nvPr>
            <p:ph type="sldNum" sz="quarter" idx="12"/>
          </p:nvPr>
        </p:nvSpPr>
        <p:spPr/>
        <p:txBody>
          <a:bodyPr/>
          <a:lstStyle/>
          <a:p>
            <a:fld id="{90A8D1BA-725A-4846-A700-B10E16125B58}" type="slidenum">
              <a:rPr lang="zh-TW" altLang="en-US" smtClean="0"/>
              <a:t>32</a:t>
            </a:fld>
            <a:endParaRPr lang="zh-TW" altLang="en-US"/>
          </a:p>
        </p:txBody>
      </p:sp>
    </p:spTree>
    <p:extLst>
      <p:ext uri="{BB962C8B-B14F-4D97-AF65-F5344CB8AC3E}">
        <p14:creationId xmlns:p14="http://schemas.microsoft.com/office/powerpoint/2010/main" val="2478444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01AD13-A266-4B26-BD9D-1CE65102CAAB}"/>
              </a:ext>
            </a:extLst>
          </p:cNvPr>
          <p:cNvSpPr>
            <a:spLocks noGrp="1"/>
          </p:cNvSpPr>
          <p:nvPr>
            <p:ph type="title"/>
          </p:nvPr>
        </p:nvSpPr>
        <p:spPr/>
        <p:txBody>
          <a:bodyPr/>
          <a:lstStyle/>
          <a:p>
            <a:pPr marR="0" rtl="0"/>
            <a:r>
              <a:rPr lang="zh-TW" altLang="en-US" b="0" i="0" u="none" strike="noStrike" kern="1200" baseline="0" dirty="0">
                <a:solidFill>
                  <a:srgbClr val="000000"/>
                </a:solidFill>
                <a:latin typeface="Calibri" panose="020F0502020204030204" pitchFamily="34" charset="0"/>
                <a:ea typeface="新細明體" panose="02020500000000000000" pitchFamily="18" charset="-120"/>
              </a:rPr>
              <a:t>列表 </a:t>
            </a:r>
            <a:r>
              <a:rPr lang="en-US" altLang="zh-TW" b="0" i="0" u="none" strike="noStrike" kern="1200" baseline="0" dirty="0">
                <a:solidFill>
                  <a:srgbClr val="000000"/>
                </a:solidFill>
                <a:latin typeface="Calibri" panose="020F0502020204030204" pitchFamily="34" charset="0"/>
                <a:ea typeface="新細明體" panose="02020500000000000000" pitchFamily="18" charset="-120"/>
              </a:rPr>
              <a:t>– </a:t>
            </a:r>
            <a:r>
              <a:rPr lang="zh-TW" altLang="en-US" sz="2400" b="0" i="0" u="none" strike="noStrike" kern="1200" baseline="0" dirty="0">
                <a:solidFill>
                  <a:srgbClr val="000000"/>
                </a:solidFill>
                <a:latin typeface="Calibri" panose="020F0502020204030204" pitchFamily="34" charset="0"/>
                <a:ea typeface="新細明體" panose="02020500000000000000" pitchFamily="18" charset="-120"/>
              </a:rPr>
              <a:t>有序列表</a:t>
            </a:r>
            <a:endParaRPr lang="zh-TW" altLang="en-US" b="0" i="0" u="none" strike="noStrike" kern="1200" baseline="0" dirty="0">
              <a:solidFill>
                <a:srgbClr val="000000"/>
              </a:solidFill>
              <a:latin typeface="Calibri" panose="020F0502020204030204" pitchFamily="34" charset="0"/>
              <a:ea typeface="新細明體" panose="02020500000000000000" pitchFamily="18" charset="-120"/>
            </a:endParaRPr>
          </a:p>
        </p:txBody>
      </p:sp>
      <p:sp>
        <p:nvSpPr>
          <p:cNvPr id="3" name="文字版面配置區 2">
            <a:extLst>
              <a:ext uri="{FF2B5EF4-FFF2-40B4-BE49-F238E27FC236}">
                <a16:creationId xmlns:a16="http://schemas.microsoft.com/office/drawing/2014/main" id="{612E331C-CEFE-4D53-84D6-4E24CAD1589B}"/>
              </a:ext>
            </a:extLst>
          </p:cNvPr>
          <p:cNvSpPr>
            <a:spLocks noGrp="1"/>
          </p:cNvSpPr>
          <p:nvPr>
            <p:ph type="body" idx="1"/>
          </p:nvPr>
        </p:nvSpPr>
        <p:spPr/>
        <p:txBody>
          <a:bodyPr/>
          <a:lstStyle/>
          <a:p>
            <a:r>
              <a:rPr lang="zh-TW" altLang="en-US" dirty="0"/>
              <a:t>通過在一行或多行文本前加上數字及 </a:t>
            </a:r>
            <a:r>
              <a:rPr lang="en-US" altLang="zh-TW" dirty="0"/>
              <a:t>. </a:t>
            </a:r>
            <a:r>
              <a:rPr lang="zh-TW" altLang="en-US" dirty="0"/>
              <a:t>來製作有序列表。記得跟文本間要多個空白</a:t>
            </a:r>
            <a:r>
              <a:rPr lang="en-US" altLang="zh-TW" dirty="0"/>
              <a:t>!</a:t>
            </a:r>
          </a:p>
          <a:p>
            <a:r>
              <a:rPr lang="zh-TW" altLang="en-US" dirty="0"/>
              <a:t>例如</a:t>
            </a:r>
            <a:r>
              <a:rPr lang="en-US" altLang="zh-TW" dirty="0"/>
              <a:t>:</a:t>
            </a:r>
          </a:p>
          <a:p>
            <a:pPr marL="274320" lvl="1" indent="0">
              <a:buNone/>
            </a:pPr>
            <a:r>
              <a:rPr lang="en-US" altLang="zh-TW" dirty="0"/>
              <a:t>1. </a:t>
            </a:r>
            <a:r>
              <a:rPr lang="zh-TW" altLang="en-US" dirty="0"/>
              <a:t>漢堡</a:t>
            </a:r>
            <a:endParaRPr lang="en-US" altLang="zh-TW" dirty="0"/>
          </a:p>
          <a:p>
            <a:pPr marL="274320" lvl="1" indent="0">
              <a:buNone/>
            </a:pPr>
            <a:r>
              <a:rPr lang="en-US" altLang="zh-TW" dirty="0"/>
              <a:t>2. </a:t>
            </a:r>
            <a:r>
              <a:rPr lang="zh-TW" altLang="en-US" dirty="0"/>
              <a:t>炸雞</a:t>
            </a:r>
            <a:endParaRPr lang="en-US" altLang="zh-TW" dirty="0"/>
          </a:p>
          <a:p>
            <a:pPr marL="274320" lvl="1" indent="0">
              <a:buNone/>
            </a:pPr>
            <a:r>
              <a:rPr lang="en-US" altLang="zh-TW" dirty="0"/>
              <a:t>3. </a:t>
            </a:r>
            <a:r>
              <a:rPr lang="zh-TW" altLang="en-US" dirty="0"/>
              <a:t>可樂</a:t>
            </a:r>
            <a:endParaRPr lang="en-US" altLang="zh-TW" dirty="0"/>
          </a:p>
        </p:txBody>
      </p:sp>
      <p:pic>
        <p:nvPicPr>
          <p:cNvPr id="6" name="圖片 5">
            <a:extLst>
              <a:ext uri="{FF2B5EF4-FFF2-40B4-BE49-F238E27FC236}">
                <a16:creationId xmlns:a16="http://schemas.microsoft.com/office/drawing/2014/main" id="{0597B494-7BAC-4480-868B-AC5A7807ED33}"/>
              </a:ext>
            </a:extLst>
          </p:cNvPr>
          <p:cNvPicPr>
            <a:picLocks noChangeAspect="1"/>
          </p:cNvPicPr>
          <p:nvPr/>
        </p:nvPicPr>
        <p:blipFill>
          <a:blip r:embed="rId2"/>
          <a:stretch>
            <a:fillRect/>
          </a:stretch>
        </p:blipFill>
        <p:spPr>
          <a:xfrm>
            <a:off x="3987599" y="2548179"/>
            <a:ext cx="1304925" cy="1543050"/>
          </a:xfrm>
          <a:prstGeom prst="rect">
            <a:avLst/>
          </a:prstGeom>
        </p:spPr>
      </p:pic>
      <p:sp>
        <p:nvSpPr>
          <p:cNvPr id="8" name="圖說文字: 直線 7">
            <a:extLst>
              <a:ext uri="{FF2B5EF4-FFF2-40B4-BE49-F238E27FC236}">
                <a16:creationId xmlns:a16="http://schemas.microsoft.com/office/drawing/2014/main" id="{664BFC1F-34B4-4BCD-B2BB-EA89A83C75E6}"/>
              </a:ext>
            </a:extLst>
          </p:cNvPr>
          <p:cNvSpPr/>
          <p:nvPr/>
        </p:nvSpPr>
        <p:spPr>
          <a:xfrm>
            <a:off x="3637266" y="4893285"/>
            <a:ext cx="1729625" cy="889891"/>
          </a:xfrm>
          <a:prstGeom prst="borderCallout1">
            <a:avLst>
              <a:gd name="adj1" fmla="val 48380"/>
              <a:gd name="adj2" fmla="val 2370"/>
              <a:gd name="adj3" fmla="val -122280"/>
              <a:gd name="adj4" fmla="val -111457"/>
            </a:avLst>
          </a:prstGeom>
          <a:ln w="28575"/>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sz="1600" dirty="0">
                <a:solidFill>
                  <a:schemeClr val="tx1"/>
                </a:solidFill>
              </a:rPr>
              <a:t>注意這裡有</a:t>
            </a:r>
            <a:endParaRPr lang="en-US" altLang="zh-TW" sz="1600" dirty="0">
              <a:solidFill>
                <a:schemeClr val="tx1"/>
              </a:solidFill>
            </a:endParaRPr>
          </a:p>
          <a:p>
            <a:pPr algn="ctr"/>
            <a:r>
              <a:rPr lang="zh-TW" altLang="en-US" sz="1600" dirty="0">
                <a:solidFill>
                  <a:schemeClr val="tx1"/>
                </a:solidFill>
              </a:rPr>
              <a:t>一個空白。</a:t>
            </a:r>
          </a:p>
        </p:txBody>
      </p:sp>
      <p:sp>
        <p:nvSpPr>
          <p:cNvPr id="9" name="箭號: 向右 8">
            <a:extLst>
              <a:ext uri="{FF2B5EF4-FFF2-40B4-BE49-F238E27FC236}">
                <a16:creationId xmlns:a16="http://schemas.microsoft.com/office/drawing/2014/main" id="{404E6D90-549F-41EB-A90A-714CD5788636}"/>
              </a:ext>
            </a:extLst>
          </p:cNvPr>
          <p:cNvSpPr/>
          <p:nvPr/>
        </p:nvSpPr>
        <p:spPr>
          <a:xfrm>
            <a:off x="2526215" y="2977913"/>
            <a:ext cx="1322773" cy="683581"/>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1400" dirty="0">
                <a:solidFill>
                  <a:schemeClr val="tx1"/>
                </a:solidFill>
              </a:rPr>
              <a:t>確認存檔</a:t>
            </a:r>
          </a:p>
        </p:txBody>
      </p:sp>
      <p:sp>
        <p:nvSpPr>
          <p:cNvPr id="4" name="投影片編號版面配置區 3">
            <a:extLst>
              <a:ext uri="{FF2B5EF4-FFF2-40B4-BE49-F238E27FC236}">
                <a16:creationId xmlns:a16="http://schemas.microsoft.com/office/drawing/2014/main" id="{A7029A59-B36D-4440-AE7A-C4D09A3DE8C0}"/>
              </a:ext>
            </a:extLst>
          </p:cNvPr>
          <p:cNvSpPr>
            <a:spLocks noGrp="1"/>
          </p:cNvSpPr>
          <p:nvPr>
            <p:ph type="sldNum" sz="quarter" idx="12"/>
          </p:nvPr>
        </p:nvSpPr>
        <p:spPr/>
        <p:txBody>
          <a:bodyPr/>
          <a:lstStyle/>
          <a:p>
            <a:fld id="{90A8D1BA-725A-4846-A700-B10E16125B58}" type="slidenum">
              <a:rPr lang="zh-TW" altLang="en-US" smtClean="0"/>
              <a:t>33</a:t>
            </a:fld>
            <a:endParaRPr lang="zh-TW" altLang="en-US"/>
          </a:p>
        </p:txBody>
      </p:sp>
    </p:spTree>
    <p:extLst>
      <p:ext uri="{BB962C8B-B14F-4D97-AF65-F5344CB8AC3E}">
        <p14:creationId xmlns:p14="http://schemas.microsoft.com/office/powerpoint/2010/main" val="32726466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01AD13-A266-4B26-BD9D-1CE65102CAAB}"/>
              </a:ext>
            </a:extLst>
          </p:cNvPr>
          <p:cNvSpPr>
            <a:spLocks noGrp="1"/>
          </p:cNvSpPr>
          <p:nvPr>
            <p:ph type="title"/>
          </p:nvPr>
        </p:nvSpPr>
        <p:spPr/>
        <p:txBody>
          <a:bodyPr/>
          <a:lstStyle/>
          <a:p>
            <a:pPr marR="0" rtl="0"/>
            <a:r>
              <a:rPr lang="zh-TW" altLang="en-US" b="0" i="0" u="none" strike="noStrike" kern="1200" baseline="0" dirty="0">
                <a:solidFill>
                  <a:srgbClr val="000000"/>
                </a:solidFill>
                <a:latin typeface="Calibri" panose="020F0502020204030204" pitchFamily="34" charset="0"/>
                <a:ea typeface="新細明體" panose="02020500000000000000" pitchFamily="18" charset="-120"/>
              </a:rPr>
              <a:t>列表 </a:t>
            </a:r>
            <a:r>
              <a:rPr lang="en-US" altLang="zh-TW" b="0" i="0" u="none" strike="noStrike" kern="1200" baseline="0" dirty="0">
                <a:solidFill>
                  <a:srgbClr val="000000"/>
                </a:solidFill>
                <a:latin typeface="Calibri" panose="020F0502020204030204" pitchFamily="34" charset="0"/>
                <a:ea typeface="新細明體" panose="02020500000000000000" pitchFamily="18" charset="-120"/>
              </a:rPr>
              <a:t>– </a:t>
            </a:r>
            <a:r>
              <a:rPr lang="zh-TW" altLang="en-US" sz="2400" b="0" dirty="0">
                <a:solidFill>
                  <a:srgbClr val="000000"/>
                </a:solidFill>
                <a:latin typeface="Calibri" panose="020F0502020204030204" pitchFamily="34" charset="0"/>
                <a:ea typeface="新細明體" panose="02020500000000000000" pitchFamily="18" charset="-120"/>
              </a:rPr>
              <a:t>巢</a:t>
            </a:r>
            <a:r>
              <a:rPr lang="zh-TW" altLang="en-US" sz="2400" b="0" i="0" u="none" strike="noStrike" kern="1200" baseline="0" dirty="0">
                <a:solidFill>
                  <a:srgbClr val="000000"/>
                </a:solidFill>
                <a:latin typeface="Calibri" panose="020F0502020204030204" pitchFamily="34" charset="0"/>
                <a:ea typeface="新細明體" panose="02020500000000000000" pitchFamily="18" charset="-120"/>
              </a:rPr>
              <a:t>狀列表</a:t>
            </a:r>
            <a:endParaRPr lang="zh-TW" altLang="en-US" b="0" i="0" u="none" strike="noStrike" kern="1200" baseline="0" dirty="0">
              <a:solidFill>
                <a:srgbClr val="000000"/>
              </a:solidFill>
              <a:latin typeface="Calibri" panose="020F0502020204030204" pitchFamily="34" charset="0"/>
              <a:ea typeface="新細明體" panose="02020500000000000000" pitchFamily="18" charset="-120"/>
            </a:endParaRPr>
          </a:p>
        </p:txBody>
      </p:sp>
      <p:sp>
        <p:nvSpPr>
          <p:cNvPr id="3" name="文字版面配置區 2">
            <a:extLst>
              <a:ext uri="{FF2B5EF4-FFF2-40B4-BE49-F238E27FC236}">
                <a16:creationId xmlns:a16="http://schemas.microsoft.com/office/drawing/2014/main" id="{612E331C-CEFE-4D53-84D6-4E24CAD1589B}"/>
              </a:ext>
            </a:extLst>
          </p:cNvPr>
          <p:cNvSpPr>
            <a:spLocks noGrp="1"/>
          </p:cNvSpPr>
          <p:nvPr>
            <p:ph type="body" idx="1"/>
          </p:nvPr>
        </p:nvSpPr>
        <p:spPr>
          <a:xfrm>
            <a:off x="1185258" y="1961610"/>
            <a:ext cx="10058400" cy="4050792"/>
          </a:xfrm>
        </p:spPr>
        <p:txBody>
          <a:bodyPr/>
          <a:lstStyle/>
          <a:p>
            <a:r>
              <a:rPr lang="zh-TW" altLang="en-US" dirty="0"/>
              <a:t>可以製作巢狀的列表</a:t>
            </a:r>
            <a:r>
              <a:rPr lang="en-US" altLang="zh-TW" dirty="0"/>
              <a:t>, </a:t>
            </a:r>
          </a:p>
          <a:p>
            <a:pPr marL="0" indent="0">
              <a:buNone/>
            </a:pPr>
            <a:r>
              <a:rPr lang="zh-TW" altLang="en-US" dirty="0"/>
              <a:t>要注意下一層的第一個字要對齊上一項本文的第一個字</a:t>
            </a:r>
            <a:r>
              <a:rPr lang="en-US" altLang="zh-TW" dirty="0"/>
              <a:t>,</a:t>
            </a:r>
            <a:r>
              <a:rPr lang="zh-TW" altLang="en-US" dirty="0"/>
              <a:t>例如</a:t>
            </a:r>
            <a:r>
              <a:rPr lang="en-US" altLang="zh-TW" dirty="0"/>
              <a:t>:</a:t>
            </a:r>
          </a:p>
          <a:p>
            <a:pPr marL="0" indent="0">
              <a:buNone/>
            </a:pPr>
            <a:endParaRPr lang="en-US" altLang="zh-TW" dirty="0"/>
          </a:p>
        </p:txBody>
      </p:sp>
      <p:pic>
        <p:nvPicPr>
          <p:cNvPr id="6" name="圖片 5">
            <a:extLst>
              <a:ext uri="{FF2B5EF4-FFF2-40B4-BE49-F238E27FC236}">
                <a16:creationId xmlns:a16="http://schemas.microsoft.com/office/drawing/2014/main" id="{08CD1DE0-C4FF-4F63-95ED-7C3DFF51828B}"/>
              </a:ext>
            </a:extLst>
          </p:cNvPr>
          <p:cNvPicPr>
            <a:picLocks noChangeAspect="1"/>
          </p:cNvPicPr>
          <p:nvPr/>
        </p:nvPicPr>
        <p:blipFill>
          <a:blip r:embed="rId2"/>
          <a:stretch>
            <a:fillRect/>
          </a:stretch>
        </p:blipFill>
        <p:spPr>
          <a:xfrm>
            <a:off x="1558052" y="2939388"/>
            <a:ext cx="2439187" cy="2937630"/>
          </a:xfrm>
          <a:prstGeom prst="rect">
            <a:avLst/>
          </a:prstGeom>
        </p:spPr>
      </p:pic>
      <p:pic>
        <p:nvPicPr>
          <p:cNvPr id="9" name="圖片 8">
            <a:extLst>
              <a:ext uri="{FF2B5EF4-FFF2-40B4-BE49-F238E27FC236}">
                <a16:creationId xmlns:a16="http://schemas.microsoft.com/office/drawing/2014/main" id="{C0E4E8F7-2C71-4DD3-A1D0-08C26BA7804C}"/>
              </a:ext>
            </a:extLst>
          </p:cNvPr>
          <p:cNvPicPr>
            <a:picLocks noChangeAspect="1"/>
          </p:cNvPicPr>
          <p:nvPr/>
        </p:nvPicPr>
        <p:blipFill>
          <a:blip r:embed="rId3"/>
          <a:stretch>
            <a:fillRect/>
          </a:stretch>
        </p:blipFill>
        <p:spPr>
          <a:xfrm>
            <a:off x="5716760" y="2939387"/>
            <a:ext cx="2747369" cy="2937630"/>
          </a:xfrm>
          <a:prstGeom prst="rect">
            <a:avLst/>
          </a:prstGeom>
        </p:spPr>
      </p:pic>
      <p:sp>
        <p:nvSpPr>
          <p:cNvPr id="10" name="矩形 9">
            <a:extLst>
              <a:ext uri="{FF2B5EF4-FFF2-40B4-BE49-F238E27FC236}">
                <a16:creationId xmlns:a16="http://schemas.microsoft.com/office/drawing/2014/main" id="{2E6A074A-F0BC-4C2B-88F7-87D48A61D626}"/>
              </a:ext>
            </a:extLst>
          </p:cNvPr>
          <p:cNvSpPr/>
          <p:nvPr/>
        </p:nvSpPr>
        <p:spPr>
          <a:xfrm>
            <a:off x="2121763" y="2939387"/>
            <a:ext cx="221942" cy="869133"/>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3EA04713-BDE5-4839-BC6A-AB8CD05F6D26}"/>
              </a:ext>
            </a:extLst>
          </p:cNvPr>
          <p:cNvSpPr/>
          <p:nvPr/>
        </p:nvSpPr>
        <p:spPr>
          <a:xfrm>
            <a:off x="2478259" y="3429000"/>
            <a:ext cx="221942" cy="869133"/>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2" name="矩形 11">
            <a:extLst>
              <a:ext uri="{FF2B5EF4-FFF2-40B4-BE49-F238E27FC236}">
                <a16:creationId xmlns:a16="http://schemas.microsoft.com/office/drawing/2014/main" id="{36D141F2-BC4E-4FCE-8249-CA61F6033E94}"/>
              </a:ext>
            </a:extLst>
          </p:cNvPr>
          <p:cNvSpPr/>
          <p:nvPr/>
        </p:nvSpPr>
        <p:spPr>
          <a:xfrm>
            <a:off x="2121763" y="4400123"/>
            <a:ext cx="221942" cy="869133"/>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3" name="矩形 12">
            <a:extLst>
              <a:ext uri="{FF2B5EF4-FFF2-40B4-BE49-F238E27FC236}">
                <a16:creationId xmlns:a16="http://schemas.microsoft.com/office/drawing/2014/main" id="{21694136-A5BD-411C-B858-65A04AFD45D2}"/>
              </a:ext>
            </a:extLst>
          </p:cNvPr>
          <p:cNvSpPr/>
          <p:nvPr/>
        </p:nvSpPr>
        <p:spPr>
          <a:xfrm>
            <a:off x="2454642" y="4834689"/>
            <a:ext cx="221942" cy="869133"/>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4" name="箭號: 向右 13">
            <a:extLst>
              <a:ext uri="{FF2B5EF4-FFF2-40B4-BE49-F238E27FC236}">
                <a16:creationId xmlns:a16="http://schemas.microsoft.com/office/drawing/2014/main" id="{973E2110-7DB0-40C2-9328-797B195480FE}"/>
              </a:ext>
            </a:extLst>
          </p:cNvPr>
          <p:cNvSpPr/>
          <p:nvPr/>
        </p:nvSpPr>
        <p:spPr>
          <a:xfrm>
            <a:off x="4195613" y="3956342"/>
            <a:ext cx="1322773" cy="683581"/>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1400" dirty="0">
                <a:solidFill>
                  <a:schemeClr val="tx1"/>
                </a:solidFill>
              </a:rPr>
              <a:t>確認存檔</a:t>
            </a:r>
          </a:p>
        </p:txBody>
      </p:sp>
      <p:sp>
        <p:nvSpPr>
          <p:cNvPr id="4" name="投影片編號版面配置區 3">
            <a:extLst>
              <a:ext uri="{FF2B5EF4-FFF2-40B4-BE49-F238E27FC236}">
                <a16:creationId xmlns:a16="http://schemas.microsoft.com/office/drawing/2014/main" id="{A3DCF26A-C2C0-4A55-936F-F0FBC8B2D9F1}"/>
              </a:ext>
            </a:extLst>
          </p:cNvPr>
          <p:cNvSpPr>
            <a:spLocks noGrp="1"/>
          </p:cNvSpPr>
          <p:nvPr>
            <p:ph type="sldNum" sz="quarter" idx="12"/>
          </p:nvPr>
        </p:nvSpPr>
        <p:spPr/>
        <p:txBody>
          <a:bodyPr/>
          <a:lstStyle/>
          <a:p>
            <a:fld id="{90A8D1BA-725A-4846-A700-B10E16125B58}" type="slidenum">
              <a:rPr lang="zh-TW" altLang="en-US" smtClean="0"/>
              <a:t>34</a:t>
            </a:fld>
            <a:endParaRPr lang="zh-TW" altLang="en-US"/>
          </a:p>
        </p:txBody>
      </p:sp>
    </p:spTree>
    <p:extLst>
      <p:ext uri="{BB962C8B-B14F-4D97-AF65-F5344CB8AC3E}">
        <p14:creationId xmlns:p14="http://schemas.microsoft.com/office/powerpoint/2010/main" val="31760874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A29B3E-1EAD-4756-ABF7-37D0BF6AE0D3}"/>
              </a:ext>
            </a:extLst>
          </p:cNvPr>
          <p:cNvSpPr>
            <a:spLocks noGrp="1"/>
          </p:cNvSpPr>
          <p:nvPr>
            <p:ph type="title"/>
          </p:nvPr>
        </p:nvSpPr>
        <p:spPr/>
        <p:txBody>
          <a:bodyPr/>
          <a:lstStyle/>
          <a:p>
            <a:pPr marR="0" rtl="0"/>
            <a:r>
              <a:rPr lang="zh-TW" altLang="en-US" b="0" i="0" u="none" strike="noStrike" kern="1200" baseline="0" dirty="0">
                <a:solidFill>
                  <a:srgbClr val="000000"/>
                </a:solidFill>
                <a:latin typeface="Calibri" panose="020F0502020204030204" pitchFamily="34" charset="0"/>
                <a:ea typeface="新細明體" panose="02020500000000000000" pitchFamily="18" charset="-120"/>
              </a:rPr>
              <a:t>表格 </a:t>
            </a:r>
          </a:p>
        </p:txBody>
      </p:sp>
      <p:sp>
        <p:nvSpPr>
          <p:cNvPr id="3" name="文字版面配置區 2">
            <a:extLst>
              <a:ext uri="{FF2B5EF4-FFF2-40B4-BE49-F238E27FC236}">
                <a16:creationId xmlns:a16="http://schemas.microsoft.com/office/drawing/2014/main" id="{214A1AB4-C3A2-45A4-AC87-8233C6F1E263}"/>
              </a:ext>
            </a:extLst>
          </p:cNvPr>
          <p:cNvSpPr>
            <a:spLocks noGrp="1"/>
          </p:cNvSpPr>
          <p:nvPr>
            <p:ph type="body" idx="1"/>
          </p:nvPr>
        </p:nvSpPr>
        <p:spPr>
          <a:xfrm>
            <a:off x="1069848" y="1837322"/>
            <a:ext cx="10058400" cy="4536045"/>
          </a:xfrm>
        </p:spPr>
        <p:txBody>
          <a:bodyPr/>
          <a:lstStyle/>
          <a:p>
            <a:r>
              <a:rPr lang="zh-TW" altLang="en-US" dirty="0"/>
              <a:t>資料來源</a:t>
            </a:r>
            <a:r>
              <a:rPr lang="en-US" altLang="zh-TW" dirty="0"/>
              <a:t>:</a:t>
            </a:r>
            <a:r>
              <a:rPr lang="zh-TW" altLang="en-US" dirty="0"/>
              <a:t> </a:t>
            </a:r>
            <a:r>
              <a:rPr lang="en-US" altLang="zh-TW" sz="1800" dirty="0">
                <a:hlinkClick r:id="rId2"/>
              </a:rPr>
              <a:t>https://reurl.cc/2o5zqv</a:t>
            </a:r>
            <a:endParaRPr lang="en-US" altLang="zh-TW" sz="1800" dirty="0"/>
          </a:p>
          <a:p>
            <a:r>
              <a:rPr lang="zh-TW" altLang="en-US" dirty="0"/>
              <a:t>您可以使用 </a:t>
            </a:r>
            <a:r>
              <a:rPr lang="en-US" altLang="zh-TW" dirty="0"/>
              <a:t>|</a:t>
            </a:r>
            <a:r>
              <a:rPr lang="zh-TW" altLang="en-US" dirty="0"/>
              <a:t> 和 </a:t>
            </a:r>
            <a:r>
              <a:rPr lang="en-US" altLang="zh-TW" dirty="0"/>
              <a:t>-</a:t>
            </a:r>
            <a:r>
              <a:rPr lang="zh-TW" altLang="en-US" dirty="0"/>
              <a:t> 創建表格。連字符</a:t>
            </a:r>
            <a:r>
              <a:rPr lang="en-US" altLang="zh-TW" dirty="0"/>
              <a:t>(-)</a:t>
            </a:r>
            <a:r>
              <a:rPr lang="zh-TW" altLang="en-US" dirty="0"/>
              <a:t>用於創建每列的標題，而管道</a:t>
            </a:r>
            <a:r>
              <a:rPr lang="en-US" altLang="zh-TW" dirty="0"/>
              <a:t>(|)</a:t>
            </a:r>
            <a:r>
              <a:rPr lang="zh-TW" altLang="en-US" dirty="0"/>
              <a:t>將每列分開。</a:t>
            </a:r>
            <a:endParaRPr lang="en-US" altLang="zh-TW" dirty="0"/>
          </a:p>
          <a:p>
            <a:r>
              <a:rPr lang="zh-TW" altLang="en-US" dirty="0"/>
              <a:t>例如</a:t>
            </a:r>
            <a:r>
              <a:rPr lang="en-US" altLang="zh-TW" dirty="0"/>
              <a:t>:</a:t>
            </a:r>
          </a:p>
          <a:p>
            <a:endParaRPr lang="en-US" altLang="zh-TW" dirty="0"/>
          </a:p>
          <a:p>
            <a:endParaRPr lang="en-US" altLang="zh-TW" dirty="0"/>
          </a:p>
          <a:p>
            <a:endParaRPr lang="en-US" altLang="zh-TW" dirty="0"/>
          </a:p>
          <a:p>
            <a:r>
              <a:rPr lang="zh-TW" altLang="en-US" dirty="0"/>
              <a:t>連字符</a:t>
            </a:r>
            <a:r>
              <a:rPr lang="en-US" altLang="zh-TW" dirty="0"/>
              <a:t>(-) </a:t>
            </a:r>
            <a:r>
              <a:rPr lang="zh-TW" altLang="en-US" dirty="0"/>
              <a:t>不必跟上面的欄名一樣多字。 例如</a:t>
            </a:r>
            <a:r>
              <a:rPr lang="en-US" altLang="zh-TW" dirty="0"/>
              <a:t>:</a:t>
            </a:r>
          </a:p>
          <a:p>
            <a:pPr lvl="1"/>
            <a:endParaRPr lang="zh-TW" altLang="en-US" dirty="0"/>
          </a:p>
        </p:txBody>
      </p:sp>
      <p:pic>
        <p:nvPicPr>
          <p:cNvPr id="5" name="圖片 4">
            <a:extLst>
              <a:ext uri="{FF2B5EF4-FFF2-40B4-BE49-F238E27FC236}">
                <a16:creationId xmlns:a16="http://schemas.microsoft.com/office/drawing/2014/main" id="{57412347-A33F-4671-AF13-A16E86295CA1}"/>
              </a:ext>
            </a:extLst>
          </p:cNvPr>
          <p:cNvPicPr>
            <a:picLocks noChangeAspect="1"/>
          </p:cNvPicPr>
          <p:nvPr/>
        </p:nvPicPr>
        <p:blipFill>
          <a:blip r:embed="rId3"/>
          <a:stretch>
            <a:fillRect/>
          </a:stretch>
        </p:blipFill>
        <p:spPr>
          <a:xfrm>
            <a:off x="1992945" y="2976239"/>
            <a:ext cx="3181350" cy="1238250"/>
          </a:xfrm>
          <a:prstGeom prst="rect">
            <a:avLst/>
          </a:prstGeom>
          <a:ln>
            <a:noFill/>
          </a:ln>
          <a:effectLst>
            <a:outerShdw blurRad="292100" dist="139700" dir="2700000" algn="tl" rotWithShape="0">
              <a:srgbClr val="333333">
                <a:alpha val="65000"/>
              </a:srgbClr>
            </a:outerShdw>
          </a:effectLst>
        </p:spPr>
      </p:pic>
      <p:pic>
        <p:nvPicPr>
          <p:cNvPr id="6" name="圖片 5">
            <a:extLst>
              <a:ext uri="{FF2B5EF4-FFF2-40B4-BE49-F238E27FC236}">
                <a16:creationId xmlns:a16="http://schemas.microsoft.com/office/drawing/2014/main" id="{F64E981A-7EB1-4FCA-B220-1021CE52456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6016098" y="2832220"/>
            <a:ext cx="3390900" cy="1533525"/>
          </a:xfrm>
          <a:prstGeom prst="rect">
            <a:avLst/>
          </a:prstGeom>
          <a:ln>
            <a:noFill/>
          </a:ln>
          <a:effectLst>
            <a:outerShdw blurRad="292100" dist="139700" dir="2700000" algn="tl" rotWithShape="0">
              <a:srgbClr val="333333">
                <a:alpha val="65000"/>
              </a:srgbClr>
            </a:outerShdw>
          </a:effectLst>
        </p:spPr>
      </p:pic>
      <p:sp>
        <p:nvSpPr>
          <p:cNvPr id="7" name="箭號: 向右 6">
            <a:extLst>
              <a:ext uri="{FF2B5EF4-FFF2-40B4-BE49-F238E27FC236}">
                <a16:creationId xmlns:a16="http://schemas.microsoft.com/office/drawing/2014/main" id="{42CE7FFE-EB2A-474B-BA49-9C83C4B7105A}"/>
              </a:ext>
            </a:extLst>
          </p:cNvPr>
          <p:cNvSpPr/>
          <p:nvPr/>
        </p:nvSpPr>
        <p:spPr>
          <a:xfrm>
            <a:off x="5336034" y="3377950"/>
            <a:ext cx="518325" cy="434827"/>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sz="1400" dirty="0">
              <a:solidFill>
                <a:schemeClr val="tx1"/>
              </a:solidFill>
            </a:endParaRPr>
          </a:p>
        </p:txBody>
      </p:sp>
      <p:pic>
        <p:nvPicPr>
          <p:cNvPr id="8" name="圖片 7">
            <a:extLst>
              <a:ext uri="{FF2B5EF4-FFF2-40B4-BE49-F238E27FC236}">
                <a16:creationId xmlns:a16="http://schemas.microsoft.com/office/drawing/2014/main" id="{65922AC7-8BB9-4EBA-98D9-4AF07390E07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6016098" y="5070651"/>
            <a:ext cx="3838575" cy="1543050"/>
          </a:xfrm>
          <a:prstGeom prst="rect">
            <a:avLst/>
          </a:prstGeom>
          <a:ln>
            <a:noFill/>
          </a:ln>
          <a:effectLst>
            <a:outerShdw blurRad="292100" dist="139700" dir="2700000" algn="tl" rotWithShape="0">
              <a:srgbClr val="333333">
                <a:alpha val="65000"/>
              </a:srgbClr>
            </a:outerShdw>
          </a:effectLst>
        </p:spPr>
      </p:pic>
      <p:pic>
        <p:nvPicPr>
          <p:cNvPr id="9" name="圖片 8">
            <a:extLst>
              <a:ext uri="{FF2B5EF4-FFF2-40B4-BE49-F238E27FC236}">
                <a16:creationId xmlns:a16="http://schemas.microsoft.com/office/drawing/2014/main" id="{A3E49D11-8786-4142-9798-551189E77CDE}"/>
              </a:ext>
            </a:extLst>
          </p:cNvPr>
          <p:cNvPicPr>
            <a:picLocks noChangeAspect="1"/>
          </p:cNvPicPr>
          <p:nvPr/>
        </p:nvPicPr>
        <p:blipFill>
          <a:blip r:embed="rId8"/>
          <a:stretch>
            <a:fillRect/>
          </a:stretch>
        </p:blipFill>
        <p:spPr>
          <a:xfrm>
            <a:off x="2028457" y="5103989"/>
            <a:ext cx="3371850" cy="1476375"/>
          </a:xfrm>
          <a:prstGeom prst="rect">
            <a:avLst/>
          </a:prstGeom>
          <a:ln>
            <a:noFill/>
          </a:ln>
          <a:effectLst>
            <a:outerShdw blurRad="292100" dist="139700" dir="2700000" algn="tl" rotWithShape="0">
              <a:srgbClr val="333333">
                <a:alpha val="65000"/>
              </a:srgbClr>
            </a:outerShdw>
          </a:effectLst>
        </p:spPr>
      </p:pic>
      <p:sp>
        <p:nvSpPr>
          <p:cNvPr id="10" name="箭號: 向右 9">
            <a:extLst>
              <a:ext uri="{FF2B5EF4-FFF2-40B4-BE49-F238E27FC236}">
                <a16:creationId xmlns:a16="http://schemas.microsoft.com/office/drawing/2014/main" id="{62B2D1EC-EEFE-459F-8640-0834FCACB3F2}"/>
              </a:ext>
            </a:extLst>
          </p:cNvPr>
          <p:cNvSpPr/>
          <p:nvPr/>
        </p:nvSpPr>
        <p:spPr>
          <a:xfrm>
            <a:off x="5494522" y="5624762"/>
            <a:ext cx="518325" cy="434827"/>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sz="1400" dirty="0">
              <a:solidFill>
                <a:schemeClr val="tx1"/>
              </a:solidFill>
            </a:endParaRPr>
          </a:p>
        </p:txBody>
      </p:sp>
      <p:sp>
        <p:nvSpPr>
          <p:cNvPr id="4" name="投影片編號版面配置區 3">
            <a:extLst>
              <a:ext uri="{FF2B5EF4-FFF2-40B4-BE49-F238E27FC236}">
                <a16:creationId xmlns:a16="http://schemas.microsoft.com/office/drawing/2014/main" id="{953CC8BF-08FF-4CC9-9451-BC9CE0AAD94D}"/>
              </a:ext>
            </a:extLst>
          </p:cNvPr>
          <p:cNvSpPr>
            <a:spLocks noGrp="1"/>
          </p:cNvSpPr>
          <p:nvPr>
            <p:ph type="sldNum" sz="quarter" idx="12"/>
          </p:nvPr>
        </p:nvSpPr>
        <p:spPr/>
        <p:txBody>
          <a:bodyPr/>
          <a:lstStyle/>
          <a:p>
            <a:fld id="{90A8D1BA-725A-4846-A700-B10E16125B58}" type="slidenum">
              <a:rPr lang="zh-TW" altLang="en-US" smtClean="0"/>
              <a:t>35</a:t>
            </a:fld>
            <a:endParaRPr lang="zh-TW" altLang="en-US"/>
          </a:p>
        </p:txBody>
      </p:sp>
    </p:spTree>
    <p:extLst>
      <p:ext uri="{BB962C8B-B14F-4D97-AF65-F5344CB8AC3E}">
        <p14:creationId xmlns:p14="http://schemas.microsoft.com/office/powerpoint/2010/main" val="1738908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A29B3E-1EAD-4756-ABF7-37D0BF6AE0D3}"/>
              </a:ext>
            </a:extLst>
          </p:cNvPr>
          <p:cNvSpPr>
            <a:spLocks noGrp="1"/>
          </p:cNvSpPr>
          <p:nvPr>
            <p:ph type="title"/>
          </p:nvPr>
        </p:nvSpPr>
        <p:spPr/>
        <p:txBody>
          <a:bodyPr/>
          <a:lstStyle/>
          <a:p>
            <a:pPr marR="0" rtl="0"/>
            <a:r>
              <a:rPr lang="zh-TW" altLang="en-US" b="0" i="0" u="none" strike="noStrike" kern="1200" baseline="0" dirty="0">
                <a:solidFill>
                  <a:srgbClr val="000000"/>
                </a:solidFill>
                <a:latin typeface="Calibri" panose="020F0502020204030204" pitchFamily="34" charset="0"/>
                <a:ea typeface="新細明體" panose="02020500000000000000" pitchFamily="18" charset="-120"/>
              </a:rPr>
              <a:t>表格 </a:t>
            </a:r>
          </a:p>
        </p:txBody>
      </p:sp>
      <p:sp>
        <p:nvSpPr>
          <p:cNvPr id="3" name="文字版面配置區 2">
            <a:extLst>
              <a:ext uri="{FF2B5EF4-FFF2-40B4-BE49-F238E27FC236}">
                <a16:creationId xmlns:a16="http://schemas.microsoft.com/office/drawing/2014/main" id="{214A1AB4-C3A2-45A4-AC87-8233C6F1E263}"/>
              </a:ext>
            </a:extLst>
          </p:cNvPr>
          <p:cNvSpPr>
            <a:spLocks noGrp="1"/>
          </p:cNvSpPr>
          <p:nvPr>
            <p:ph type="body" idx="1"/>
          </p:nvPr>
        </p:nvSpPr>
        <p:spPr>
          <a:xfrm>
            <a:off x="1069848" y="1837322"/>
            <a:ext cx="10058400" cy="4536045"/>
          </a:xfrm>
        </p:spPr>
        <p:txBody>
          <a:bodyPr/>
          <a:lstStyle/>
          <a:p>
            <a:r>
              <a:rPr lang="zh-TW" altLang="en-US" dirty="0"/>
              <a:t>設定表格內容對齊</a:t>
            </a:r>
            <a:endParaRPr lang="en-US" altLang="zh-TW" dirty="0"/>
          </a:p>
          <a:p>
            <a:pPr lvl="1"/>
            <a:r>
              <a:rPr lang="zh-TW" altLang="en-US" dirty="0"/>
              <a:t>向左對齊</a:t>
            </a:r>
            <a:r>
              <a:rPr lang="en-US" altLang="zh-TW" dirty="0"/>
              <a:t>:</a:t>
            </a:r>
            <a:r>
              <a:rPr lang="zh-TW" altLang="en-US" dirty="0"/>
              <a:t>  </a:t>
            </a:r>
            <a:r>
              <a:rPr lang="en-US" altLang="zh-TW" dirty="0"/>
              <a:t>:---</a:t>
            </a:r>
          </a:p>
          <a:p>
            <a:pPr lvl="1"/>
            <a:r>
              <a:rPr lang="zh-TW" altLang="en-US" dirty="0"/>
              <a:t>向中對齊</a:t>
            </a:r>
            <a:r>
              <a:rPr lang="en-US" altLang="zh-TW" dirty="0"/>
              <a:t>:</a:t>
            </a:r>
            <a:r>
              <a:rPr lang="zh-TW" altLang="en-US" dirty="0"/>
              <a:t>  </a:t>
            </a:r>
            <a:r>
              <a:rPr lang="en-US" altLang="zh-TW" dirty="0"/>
              <a:t>:---:</a:t>
            </a:r>
          </a:p>
          <a:p>
            <a:pPr lvl="1"/>
            <a:r>
              <a:rPr lang="zh-TW" altLang="en-US" dirty="0"/>
              <a:t>向右對齊</a:t>
            </a:r>
            <a:r>
              <a:rPr lang="en-US" altLang="zh-TW" dirty="0"/>
              <a:t>:</a:t>
            </a:r>
            <a:r>
              <a:rPr lang="zh-TW" altLang="en-US" dirty="0"/>
              <a:t>  </a:t>
            </a:r>
            <a:r>
              <a:rPr lang="en-US" altLang="zh-TW" dirty="0"/>
              <a:t>---:</a:t>
            </a:r>
          </a:p>
          <a:p>
            <a:pPr lvl="1"/>
            <a:endParaRPr lang="en-US" altLang="zh-TW" dirty="0"/>
          </a:p>
          <a:p>
            <a:endParaRPr lang="en-US" altLang="zh-TW" dirty="0"/>
          </a:p>
          <a:p>
            <a:endParaRPr lang="en-US" altLang="zh-TW" dirty="0"/>
          </a:p>
          <a:p>
            <a:endParaRPr lang="en-US" altLang="zh-TW" dirty="0"/>
          </a:p>
        </p:txBody>
      </p:sp>
      <p:sp>
        <p:nvSpPr>
          <p:cNvPr id="7" name="箭號: 向右 6">
            <a:extLst>
              <a:ext uri="{FF2B5EF4-FFF2-40B4-BE49-F238E27FC236}">
                <a16:creationId xmlns:a16="http://schemas.microsoft.com/office/drawing/2014/main" id="{42CE7FFE-EB2A-474B-BA49-9C83C4B7105A}"/>
              </a:ext>
            </a:extLst>
          </p:cNvPr>
          <p:cNvSpPr/>
          <p:nvPr/>
        </p:nvSpPr>
        <p:spPr>
          <a:xfrm rot="5400000">
            <a:off x="7261557" y="3251977"/>
            <a:ext cx="518325" cy="434827"/>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sz="1400" dirty="0">
              <a:solidFill>
                <a:schemeClr val="tx1"/>
              </a:solidFill>
            </a:endParaRPr>
          </a:p>
        </p:txBody>
      </p:sp>
      <p:pic>
        <p:nvPicPr>
          <p:cNvPr id="4" name="圖片 3">
            <a:extLst>
              <a:ext uri="{FF2B5EF4-FFF2-40B4-BE49-F238E27FC236}">
                <a16:creationId xmlns:a16="http://schemas.microsoft.com/office/drawing/2014/main" id="{6176D7E3-2097-4EA5-8174-96AECE564EAD}"/>
              </a:ext>
            </a:extLst>
          </p:cNvPr>
          <p:cNvPicPr>
            <a:picLocks noChangeAspect="1"/>
          </p:cNvPicPr>
          <p:nvPr/>
        </p:nvPicPr>
        <p:blipFill>
          <a:blip r:embed="rId2"/>
          <a:stretch>
            <a:fillRect/>
          </a:stretch>
        </p:blipFill>
        <p:spPr>
          <a:xfrm>
            <a:off x="4666695" y="1706643"/>
            <a:ext cx="5708051" cy="1387458"/>
          </a:xfrm>
          <a:prstGeom prst="rect">
            <a:avLst/>
          </a:prstGeom>
        </p:spPr>
      </p:pic>
      <p:pic>
        <p:nvPicPr>
          <p:cNvPr id="11" name="圖片 10">
            <a:extLst>
              <a:ext uri="{FF2B5EF4-FFF2-40B4-BE49-F238E27FC236}">
                <a16:creationId xmlns:a16="http://schemas.microsoft.com/office/drawing/2014/main" id="{02383EC2-853E-4ACB-83CF-7170240D241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595674" y="3826448"/>
            <a:ext cx="5866393" cy="1881893"/>
          </a:xfrm>
          <a:prstGeom prst="rect">
            <a:avLst/>
          </a:prstGeom>
        </p:spPr>
      </p:pic>
      <p:sp>
        <p:nvSpPr>
          <p:cNvPr id="5" name="投影片編號版面配置區 4">
            <a:extLst>
              <a:ext uri="{FF2B5EF4-FFF2-40B4-BE49-F238E27FC236}">
                <a16:creationId xmlns:a16="http://schemas.microsoft.com/office/drawing/2014/main" id="{F37B950B-2A07-4D78-96A6-4A57B7F9D23E}"/>
              </a:ext>
            </a:extLst>
          </p:cNvPr>
          <p:cNvSpPr>
            <a:spLocks noGrp="1"/>
          </p:cNvSpPr>
          <p:nvPr>
            <p:ph type="sldNum" sz="quarter" idx="12"/>
          </p:nvPr>
        </p:nvSpPr>
        <p:spPr/>
        <p:txBody>
          <a:bodyPr/>
          <a:lstStyle/>
          <a:p>
            <a:fld id="{90A8D1BA-725A-4846-A700-B10E16125B58}" type="slidenum">
              <a:rPr lang="zh-TW" altLang="en-US" smtClean="0"/>
              <a:t>36</a:t>
            </a:fld>
            <a:endParaRPr lang="zh-TW" altLang="en-US"/>
          </a:p>
        </p:txBody>
      </p:sp>
    </p:spTree>
    <p:extLst>
      <p:ext uri="{BB962C8B-B14F-4D97-AF65-F5344CB8AC3E}">
        <p14:creationId xmlns:p14="http://schemas.microsoft.com/office/powerpoint/2010/main" val="4177747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FA8679-1C8C-4107-8130-C71CCA646C51}"/>
              </a:ext>
            </a:extLst>
          </p:cNvPr>
          <p:cNvSpPr>
            <a:spLocks noGrp="1"/>
          </p:cNvSpPr>
          <p:nvPr>
            <p:ph type="sldNum" sz="quarter" idx="12"/>
          </p:nvPr>
        </p:nvSpPr>
        <p:spPr/>
        <p:txBody>
          <a:bodyPr/>
          <a:lstStyle/>
          <a:p>
            <a:fld id="{4FAB73BC-B049-4115-A692-8D63A059BFB8}" type="slidenum">
              <a:rPr lang="en-US" smtClean="0"/>
              <a:t>37</a:t>
            </a:fld>
            <a:endParaRPr lang="en-US" dirty="0"/>
          </a:p>
        </p:txBody>
      </p:sp>
      <p:sp>
        <p:nvSpPr>
          <p:cNvPr id="4" name="TextBox 3">
            <a:extLst>
              <a:ext uri="{FF2B5EF4-FFF2-40B4-BE49-F238E27FC236}">
                <a16:creationId xmlns:a16="http://schemas.microsoft.com/office/drawing/2014/main" id="{CCED1AD3-C44A-4F4A-9A2C-3C9B0964CB5B}"/>
              </a:ext>
            </a:extLst>
          </p:cNvPr>
          <p:cNvSpPr txBox="1"/>
          <p:nvPr/>
        </p:nvSpPr>
        <p:spPr>
          <a:xfrm>
            <a:off x="1588644" y="1962277"/>
            <a:ext cx="7712109" cy="83099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TW" altLang="en-US" sz="4800" b="1" dirty="0">
                <a:latin typeface="+mj-ea"/>
                <a:ea typeface="+mj-ea"/>
              </a:rPr>
              <a:t>丙、 </a:t>
            </a:r>
            <a:r>
              <a:rPr lang="en-US" altLang="zh-TW" sz="4800" b="1" dirty="0">
                <a:latin typeface="+mj-ea"/>
                <a:ea typeface="+mj-ea"/>
              </a:rPr>
              <a:t>Google</a:t>
            </a:r>
            <a:r>
              <a:rPr lang="zh-TW" altLang="zh-TW" sz="4800" b="1" dirty="0">
                <a:latin typeface="+mj-ea"/>
                <a:ea typeface="+mj-ea"/>
              </a:rPr>
              <a:t>表單</a:t>
            </a:r>
            <a:r>
              <a:rPr lang="zh-TW" altLang="en-US" sz="4800" b="1" dirty="0">
                <a:latin typeface="+mj-ea"/>
                <a:ea typeface="+mj-ea"/>
              </a:rPr>
              <a:t>的應用</a:t>
            </a:r>
            <a:endParaRPr lang="en-US" altLang="zh-TW" sz="4800" b="1" dirty="0">
              <a:latin typeface="+mj-ea"/>
              <a:ea typeface="+mj-ea"/>
            </a:endParaRPr>
          </a:p>
        </p:txBody>
      </p:sp>
    </p:spTree>
    <p:extLst>
      <p:ext uri="{BB962C8B-B14F-4D97-AF65-F5344CB8AC3E}">
        <p14:creationId xmlns:p14="http://schemas.microsoft.com/office/powerpoint/2010/main" val="5450418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B1D8A5-C663-40E7-9E95-B9AE991A337B}"/>
              </a:ext>
            </a:extLst>
          </p:cNvPr>
          <p:cNvSpPr>
            <a:spLocks noGrp="1"/>
          </p:cNvSpPr>
          <p:nvPr>
            <p:ph type="title"/>
          </p:nvPr>
        </p:nvSpPr>
        <p:spPr/>
        <p:txBody>
          <a:bodyPr>
            <a:normAutofit/>
          </a:bodyPr>
          <a:lstStyle/>
          <a:p>
            <a:r>
              <a:rPr lang="en-US" altLang="zh-TW" b="0" i="0" u="none" strike="noStrike" kern="1200" baseline="0" dirty="0">
                <a:solidFill>
                  <a:srgbClr val="000000"/>
                </a:solidFill>
                <a:latin typeface="Calibri" panose="020F0502020204030204" pitchFamily="34" charset="0"/>
                <a:ea typeface="新細明體" panose="02020500000000000000" pitchFamily="18" charset="-120"/>
              </a:rPr>
              <a:t>Google</a:t>
            </a:r>
            <a:r>
              <a:rPr lang="zh-TW" altLang="en-US" b="0" i="0" u="none" strike="noStrike" kern="1200" baseline="0" dirty="0">
                <a:solidFill>
                  <a:srgbClr val="000000"/>
                </a:solidFill>
                <a:latin typeface="Calibri" panose="020F0502020204030204" pitchFamily="34" charset="0"/>
                <a:ea typeface="新細明體" panose="02020500000000000000" pitchFamily="18" charset="-120"/>
              </a:rPr>
              <a:t>表單 </a:t>
            </a:r>
            <a:r>
              <a:rPr lang="en-US" altLang="zh-TW" sz="2000" b="0" dirty="0">
                <a:solidFill>
                  <a:srgbClr val="000000"/>
                </a:solidFill>
                <a:latin typeface="Calibri" panose="020F0502020204030204" pitchFamily="34" charset="0"/>
                <a:ea typeface="新細明體" panose="02020500000000000000" pitchFamily="18" charset="-120"/>
                <a:hlinkClick r:id="rId2"/>
              </a:rPr>
              <a:t>https://reurl.cc/zWml9N</a:t>
            </a:r>
            <a:endParaRPr lang="en-US" altLang="zh-TW" b="0" i="0" u="none" strike="noStrike" kern="1200" baseline="0" dirty="0">
              <a:solidFill>
                <a:srgbClr val="967E96"/>
              </a:solidFill>
              <a:latin typeface="新細明體" panose="02020500000000000000" pitchFamily="18" charset="-120"/>
              <a:ea typeface="新細明體" panose="02020500000000000000" pitchFamily="18" charset="-120"/>
            </a:endParaRPr>
          </a:p>
        </p:txBody>
      </p:sp>
      <p:sp>
        <p:nvSpPr>
          <p:cNvPr id="3" name="文字版面配置區 2">
            <a:extLst>
              <a:ext uri="{FF2B5EF4-FFF2-40B4-BE49-F238E27FC236}">
                <a16:creationId xmlns:a16="http://schemas.microsoft.com/office/drawing/2014/main" id="{DCF21B83-F250-4CE4-B7E7-3AC8069B60F4}"/>
              </a:ext>
            </a:extLst>
          </p:cNvPr>
          <p:cNvSpPr>
            <a:spLocks noGrp="1"/>
          </p:cNvSpPr>
          <p:nvPr>
            <p:ph type="body" idx="1"/>
          </p:nvPr>
        </p:nvSpPr>
        <p:spPr/>
        <p:txBody>
          <a:bodyPr/>
          <a:lstStyle/>
          <a:p>
            <a:r>
              <a:rPr lang="en-US" altLang="zh-TW" dirty="0"/>
              <a:t>Google</a:t>
            </a:r>
            <a:r>
              <a:rPr lang="zh-TW" altLang="en-US" dirty="0"/>
              <a:t>表單最大的優點是能夠與其他</a:t>
            </a:r>
            <a:r>
              <a:rPr lang="en-US" altLang="zh-TW" dirty="0"/>
              <a:t>Google</a:t>
            </a:r>
            <a:r>
              <a:rPr lang="zh-TW" altLang="en-US" dirty="0"/>
              <a:t>產品完美結合，使你能夠充分利用收集到的數據來進一步分析。</a:t>
            </a:r>
            <a:endParaRPr lang="en-US" altLang="zh-TW" dirty="0"/>
          </a:p>
          <a:p>
            <a:r>
              <a:rPr lang="zh-TW" altLang="en-US" dirty="0"/>
              <a:t>參考資料</a:t>
            </a:r>
            <a:r>
              <a:rPr lang="en-US" altLang="zh-TW" dirty="0"/>
              <a:t>:</a:t>
            </a:r>
            <a:r>
              <a:rPr lang="zh-TW" altLang="en-US" dirty="0"/>
              <a:t> </a:t>
            </a:r>
            <a:r>
              <a:rPr lang="en-US" altLang="zh-TW" dirty="0">
                <a:hlinkClick r:id="rId3"/>
              </a:rPr>
              <a:t>Google</a:t>
            </a:r>
            <a:r>
              <a:rPr lang="zh-TW" altLang="en-US" dirty="0">
                <a:hlinkClick r:id="rId3"/>
              </a:rPr>
              <a:t>表單製作使用教學終極指南</a:t>
            </a:r>
            <a:r>
              <a:rPr lang="en-US" altLang="zh-TW" dirty="0">
                <a:hlinkClick r:id="rId3"/>
              </a:rPr>
              <a:t>(2022</a:t>
            </a:r>
            <a:r>
              <a:rPr lang="zh-TW" altLang="en-US" dirty="0">
                <a:hlinkClick r:id="rId3"/>
              </a:rPr>
              <a:t>更新</a:t>
            </a:r>
            <a:r>
              <a:rPr lang="en-US" altLang="zh-TW" dirty="0">
                <a:hlinkClick r:id="rId3"/>
              </a:rPr>
              <a:t>) https://reurl.cc/dxKL48</a:t>
            </a:r>
            <a:endParaRPr lang="en-US" altLang="zh-TW" dirty="0"/>
          </a:p>
          <a:p>
            <a:r>
              <a:rPr lang="zh-TW" altLang="en-US" dirty="0"/>
              <a:t>自己建立一個表單</a:t>
            </a:r>
            <a:r>
              <a:rPr lang="en-US" altLang="zh-TW" dirty="0"/>
              <a:t>, </a:t>
            </a:r>
            <a:r>
              <a:rPr lang="zh-TW" altLang="en-US" dirty="0"/>
              <a:t>然後在</a:t>
            </a:r>
            <a:r>
              <a:rPr lang="en-US" altLang="zh-TW" dirty="0"/>
              <a:t>GitHub</a:t>
            </a:r>
            <a:r>
              <a:rPr lang="zh-TW" altLang="en-US" dirty="0"/>
              <a:t>中將連結加入</a:t>
            </a:r>
            <a:r>
              <a:rPr lang="en-US" altLang="zh-TW" dirty="0"/>
              <a:t>README.md</a:t>
            </a:r>
            <a:r>
              <a:rPr lang="zh-TW" altLang="en-US" dirty="0"/>
              <a:t>檔案</a:t>
            </a:r>
            <a:endParaRPr lang="en-US" altLang="zh-TW" dirty="0"/>
          </a:p>
          <a:p>
            <a:r>
              <a:rPr lang="zh-TW" altLang="en-US" dirty="0"/>
              <a:t>如果來不及</a:t>
            </a:r>
            <a:r>
              <a:rPr lang="en-US" altLang="zh-TW" dirty="0"/>
              <a:t>, </a:t>
            </a:r>
            <a:r>
              <a:rPr lang="zh-TW" altLang="en-US" dirty="0"/>
              <a:t>先用這個範例 </a:t>
            </a:r>
            <a:r>
              <a:rPr lang="en-US" altLang="zh-TW" dirty="0">
                <a:hlinkClick r:id="rId4"/>
              </a:rPr>
              <a:t>https://forms.gle/zvY1jP2i3upRYN8D7</a:t>
            </a:r>
            <a:endParaRPr lang="en-US" altLang="zh-TW" dirty="0"/>
          </a:p>
        </p:txBody>
      </p:sp>
      <p:sp>
        <p:nvSpPr>
          <p:cNvPr id="4" name="投影片編號版面配置區 3">
            <a:extLst>
              <a:ext uri="{FF2B5EF4-FFF2-40B4-BE49-F238E27FC236}">
                <a16:creationId xmlns:a16="http://schemas.microsoft.com/office/drawing/2014/main" id="{4BB1532A-6DB7-4CAA-BDB7-8407F69EB176}"/>
              </a:ext>
            </a:extLst>
          </p:cNvPr>
          <p:cNvSpPr>
            <a:spLocks noGrp="1"/>
          </p:cNvSpPr>
          <p:nvPr>
            <p:ph type="sldNum" sz="quarter" idx="12"/>
          </p:nvPr>
        </p:nvSpPr>
        <p:spPr/>
        <p:txBody>
          <a:bodyPr/>
          <a:lstStyle/>
          <a:p>
            <a:fld id="{90A8D1BA-725A-4846-A700-B10E16125B58}" type="slidenum">
              <a:rPr lang="zh-TW" altLang="en-US" smtClean="0"/>
              <a:t>38</a:t>
            </a:fld>
            <a:endParaRPr lang="zh-TW" altLang="en-US"/>
          </a:p>
        </p:txBody>
      </p:sp>
    </p:spTree>
    <p:extLst>
      <p:ext uri="{BB962C8B-B14F-4D97-AF65-F5344CB8AC3E}">
        <p14:creationId xmlns:p14="http://schemas.microsoft.com/office/powerpoint/2010/main" val="2642400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976988-51D8-425B-9591-37A9D87E836D}"/>
              </a:ext>
            </a:extLst>
          </p:cNvPr>
          <p:cNvSpPr>
            <a:spLocks noGrp="1"/>
          </p:cNvSpPr>
          <p:nvPr>
            <p:ph type="title"/>
          </p:nvPr>
        </p:nvSpPr>
        <p:spPr/>
        <p:txBody>
          <a:bodyPr>
            <a:normAutofit fontScale="90000"/>
          </a:bodyPr>
          <a:lstStyle/>
          <a:p>
            <a:r>
              <a:rPr lang="en-US" altLang="zh-TW" b="0" dirty="0"/>
              <a:t>GitHub</a:t>
            </a:r>
            <a:br>
              <a:rPr lang="zh-TW" altLang="en-US" b="0" dirty="0"/>
            </a:br>
            <a:r>
              <a:rPr lang="zh-TW" altLang="en-US" sz="2000" b="0" dirty="0"/>
              <a:t>維基百科，自由的百科全書</a:t>
            </a:r>
            <a:br>
              <a:rPr lang="zh-TW" altLang="en-US" b="0" dirty="0"/>
            </a:br>
            <a:endParaRPr lang="zh-TW" altLang="en-US" dirty="0"/>
          </a:p>
        </p:txBody>
      </p:sp>
      <p:sp>
        <p:nvSpPr>
          <p:cNvPr id="3" name="內容版面配置區 2">
            <a:extLst>
              <a:ext uri="{FF2B5EF4-FFF2-40B4-BE49-F238E27FC236}">
                <a16:creationId xmlns:a16="http://schemas.microsoft.com/office/drawing/2014/main" id="{711907F9-2756-4737-82A3-3E38D548C5EF}"/>
              </a:ext>
            </a:extLst>
          </p:cNvPr>
          <p:cNvSpPr>
            <a:spLocks noGrp="1"/>
          </p:cNvSpPr>
          <p:nvPr>
            <p:ph idx="1"/>
          </p:nvPr>
        </p:nvSpPr>
        <p:spPr>
          <a:xfrm>
            <a:off x="1069848" y="1810512"/>
            <a:ext cx="10058400" cy="4462272"/>
          </a:xfrm>
        </p:spPr>
        <p:txBody>
          <a:bodyPr>
            <a:normAutofit/>
          </a:bodyPr>
          <a:lstStyle/>
          <a:p>
            <a:pPr algn="just">
              <a:lnSpc>
                <a:spcPct val="100000"/>
              </a:lnSpc>
              <a:spcBef>
                <a:spcPts val="0"/>
              </a:spcBef>
              <a:spcAft>
                <a:spcPts val="600"/>
              </a:spcAft>
            </a:pPr>
            <a:r>
              <a:rPr lang="en-US" altLang="zh-TW" dirty="0"/>
              <a:t>GitHub</a:t>
            </a:r>
            <a:r>
              <a:rPr lang="zh-TW" altLang="en-US" dirty="0"/>
              <a:t>是透過</a:t>
            </a:r>
            <a:r>
              <a:rPr lang="en-US" altLang="zh-TW" dirty="0"/>
              <a:t>Git</a:t>
            </a:r>
            <a:r>
              <a:rPr lang="zh-TW" altLang="en-US" dirty="0"/>
              <a:t>進行</a:t>
            </a:r>
            <a:r>
              <a:rPr lang="zh-TW" altLang="en-US" b="1" dirty="0"/>
              <a:t>版本控制的軟體原始碼代管服務平台</a:t>
            </a:r>
            <a:r>
              <a:rPr lang="zh-TW" altLang="en-US" dirty="0"/>
              <a:t>，由</a:t>
            </a:r>
            <a:r>
              <a:rPr lang="en-US" altLang="zh-TW" dirty="0"/>
              <a:t>GitHub</a:t>
            </a:r>
            <a:r>
              <a:rPr lang="zh-TW" altLang="en-US" dirty="0"/>
              <a:t>公司</a:t>
            </a:r>
            <a:r>
              <a:rPr lang="en-US" altLang="zh-TW" dirty="0"/>
              <a:t>(</a:t>
            </a:r>
            <a:r>
              <a:rPr lang="zh-TW" altLang="en-US" dirty="0"/>
              <a:t>曾稱</a:t>
            </a:r>
            <a:r>
              <a:rPr lang="en-US" altLang="zh-TW" dirty="0"/>
              <a:t>Logical Awesome)</a:t>
            </a:r>
            <a:r>
              <a:rPr lang="zh-TW" altLang="en-US" dirty="0"/>
              <a:t>的開發者</a:t>
            </a:r>
            <a:r>
              <a:rPr lang="en-US" altLang="zh-TW" dirty="0"/>
              <a:t>Chris Wanstrath</a:t>
            </a:r>
            <a:r>
              <a:rPr lang="zh-TW" altLang="en-US" dirty="0"/>
              <a:t>、</a:t>
            </a:r>
            <a:r>
              <a:rPr lang="en-US" altLang="zh-TW" dirty="0"/>
              <a:t>P. J. Hyett</a:t>
            </a:r>
            <a:r>
              <a:rPr lang="zh-TW" altLang="en-US" dirty="0"/>
              <a:t>和湯姆</a:t>
            </a:r>
            <a:r>
              <a:rPr lang="en-US" altLang="zh-TW" dirty="0"/>
              <a:t>·</a:t>
            </a:r>
            <a:r>
              <a:rPr lang="zh-TW" altLang="en-US" dirty="0"/>
              <a:t>普雷斯頓</a:t>
            </a:r>
            <a:r>
              <a:rPr lang="en-US" altLang="zh-TW" dirty="0"/>
              <a:t>·</a:t>
            </a:r>
            <a:r>
              <a:rPr lang="zh-TW" altLang="en-US" dirty="0"/>
              <a:t>沃納使用</a:t>
            </a:r>
            <a:r>
              <a:rPr lang="en-US" altLang="zh-TW" dirty="0"/>
              <a:t>Ruby on Rails</a:t>
            </a:r>
            <a:r>
              <a:rPr lang="zh-TW" altLang="en-US" dirty="0"/>
              <a:t>編寫而成。</a:t>
            </a:r>
          </a:p>
          <a:p>
            <a:pPr algn="just">
              <a:lnSpc>
                <a:spcPct val="100000"/>
              </a:lnSpc>
              <a:spcBef>
                <a:spcPts val="0"/>
              </a:spcBef>
              <a:spcAft>
                <a:spcPts val="600"/>
              </a:spcAft>
            </a:pPr>
            <a:r>
              <a:rPr lang="en-US" altLang="zh-TW" dirty="0"/>
              <a:t>2018</a:t>
            </a:r>
            <a:r>
              <a:rPr lang="zh-TW" altLang="en-US" dirty="0"/>
              <a:t>年</a:t>
            </a:r>
            <a:r>
              <a:rPr lang="en-US" altLang="zh-TW" dirty="0"/>
              <a:t>6</a:t>
            </a:r>
            <a:r>
              <a:rPr lang="zh-TW" altLang="en-US" dirty="0"/>
              <a:t>月</a:t>
            </a:r>
            <a:r>
              <a:rPr lang="en-US" altLang="zh-TW" dirty="0"/>
              <a:t>4</a:t>
            </a:r>
            <a:r>
              <a:rPr lang="zh-TW" altLang="en-US" dirty="0"/>
              <a:t>日晚，美國科技公司</a:t>
            </a:r>
            <a:r>
              <a:rPr lang="zh-TW" altLang="en-US" b="1" dirty="0"/>
              <a:t>微軟</a:t>
            </a:r>
            <a:r>
              <a:rPr lang="zh-TW" altLang="en-US" dirty="0"/>
              <a:t>宣布以</a:t>
            </a:r>
            <a:r>
              <a:rPr lang="en-US" altLang="zh-TW" dirty="0"/>
              <a:t>75</a:t>
            </a:r>
            <a:r>
              <a:rPr lang="zh-TW" altLang="en-US" dirty="0"/>
              <a:t>億美元的股票收購</a:t>
            </a:r>
            <a:r>
              <a:rPr lang="en-US" altLang="zh-TW" dirty="0"/>
              <a:t>GitHub</a:t>
            </a:r>
            <a:r>
              <a:rPr lang="zh-TW" altLang="en-US" dirty="0"/>
              <a:t>。</a:t>
            </a:r>
          </a:p>
          <a:p>
            <a:pPr algn="just">
              <a:lnSpc>
                <a:spcPct val="100000"/>
              </a:lnSpc>
              <a:spcBef>
                <a:spcPts val="0"/>
              </a:spcBef>
              <a:spcAft>
                <a:spcPts val="600"/>
              </a:spcAft>
            </a:pPr>
            <a:r>
              <a:rPr lang="en-US" altLang="zh-TW" dirty="0"/>
              <a:t>GitHub</a:t>
            </a:r>
            <a:r>
              <a:rPr lang="zh-TW" altLang="en-US" dirty="0"/>
              <a:t>同時提供付費帳戶和免費帳戶。這兩種帳戶都可以建立公開或私有的代碼倉庫，但付費使用者擁有更多功能。根據在</a:t>
            </a:r>
            <a:r>
              <a:rPr lang="en-US" altLang="zh-TW" dirty="0"/>
              <a:t>2009</a:t>
            </a:r>
            <a:r>
              <a:rPr lang="zh-TW" altLang="en-US" dirty="0"/>
              <a:t>年的</a:t>
            </a:r>
            <a:r>
              <a:rPr lang="en-US" altLang="zh-TW" dirty="0"/>
              <a:t>Git</a:t>
            </a:r>
            <a:r>
              <a:rPr lang="zh-TW" altLang="en-US" dirty="0"/>
              <a:t>使用者調查，</a:t>
            </a:r>
            <a:r>
              <a:rPr lang="en-US" altLang="zh-TW" dirty="0"/>
              <a:t>GitHub</a:t>
            </a:r>
            <a:r>
              <a:rPr lang="zh-TW" altLang="en-US" dirty="0"/>
              <a:t>是最流行的</a:t>
            </a:r>
            <a:r>
              <a:rPr lang="en-US" altLang="zh-TW" dirty="0"/>
              <a:t>Git</a:t>
            </a:r>
            <a:r>
              <a:rPr lang="zh-TW" altLang="en-US" dirty="0"/>
              <a:t>存取站點。除了允許個人和組織建立和存取保管中的代碼以外，它也提供了一些方便社會化共同軟體開發的功能，即一般人口中的社群功能，包括允許使用者追蹤其他使用者、組織、軟體庫的動態，對軟體代碼的改動和</a:t>
            </a:r>
            <a:r>
              <a:rPr lang="en-US" altLang="zh-TW" dirty="0"/>
              <a:t>bug</a:t>
            </a:r>
            <a:r>
              <a:rPr lang="zh-TW" altLang="en-US" dirty="0"/>
              <a:t>提出評論等。</a:t>
            </a:r>
            <a:r>
              <a:rPr lang="en-US" altLang="zh-TW" dirty="0"/>
              <a:t>GitHub</a:t>
            </a:r>
            <a:r>
              <a:rPr lang="zh-TW" altLang="en-US" dirty="0"/>
              <a:t>也提供了圖表功能，用於概觀顯示開發者們怎樣在代碼庫上工作以及軟體的開發活躍程度。</a:t>
            </a:r>
          </a:p>
          <a:p>
            <a:pPr algn="just">
              <a:lnSpc>
                <a:spcPct val="100000"/>
              </a:lnSpc>
              <a:spcBef>
                <a:spcPts val="0"/>
              </a:spcBef>
              <a:spcAft>
                <a:spcPts val="600"/>
              </a:spcAft>
            </a:pPr>
            <a:r>
              <a:rPr lang="zh-TW" altLang="en-US" dirty="0"/>
              <a:t>事實上，</a:t>
            </a:r>
            <a:r>
              <a:rPr lang="en-US" altLang="zh-TW" dirty="0"/>
              <a:t>GitHub</a:t>
            </a:r>
            <a:r>
              <a:rPr lang="zh-TW" altLang="en-US" dirty="0"/>
              <a:t>已經是世界上最大的代碼存放網站和開源社群；截止到日前，它已經擁有超過</a:t>
            </a:r>
            <a:r>
              <a:rPr lang="en-US" altLang="zh-TW" dirty="0"/>
              <a:t>7.3</a:t>
            </a:r>
            <a:r>
              <a:rPr lang="zh-TW" altLang="en-US" dirty="0"/>
              <a:t>千萬開發者和</a:t>
            </a:r>
            <a:r>
              <a:rPr lang="en-US" altLang="zh-TW" dirty="0"/>
              <a:t>4.0</a:t>
            </a:r>
            <a:r>
              <a:rPr lang="zh-TW" altLang="en-US" dirty="0"/>
              <a:t>百萬組織，</a:t>
            </a:r>
            <a:r>
              <a:rPr lang="en-US" altLang="zh-TW" dirty="0"/>
              <a:t>2.0</a:t>
            </a:r>
            <a:r>
              <a:rPr lang="zh-TW" altLang="en-US" dirty="0"/>
              <a:t>億代碼庫（包括至少</a:t>
            </a:r>
            <a:r>
              <a:rPr lang="en-US" altLang="zh-TW" dirty="0"/>
              <a:t>28</a:t>
            </a:r>
            <a:r>
              <a:rPr lang="zh-TW" altLang="en-US" dirty="0"/>
              <a:t>億開放原始碼庫）。</a:t>
            </a:r>
            <a:endParaRPr lang="en-US" altLang="zh-TW" dirty="0"/>
          </a:p>
        </p:txBody>
      </p:sp>
      <p:sp>
        <p:nvSpPr>
          <p:cNvPr id="4" name="投影片編號版面配置區 3">
            <a:extLst>
              <a:ext uri="{FF2B5EF4-FFF2-40B4-BE49-F238E27FC236}">
                <a16:creationId xmlns:a16="http://schemas.microsoft.com/office/drawing/2014/main" id="{13C55783-BAAF-436F-BF46-E5061DFF4029}"/>
              </a:ext>
            </a:extLst>
          </p:cNvPr>
          <p:cNvSpPr>
            <a:spLocks noGrp="1"/>
          </p:cNvSpPr>
          <p:nvPr>
            <p:ph type="sldNum" sz="quarter" idx="12"/>
          </p:nvPr>
        </p:nvSpPr>
        <p:spPr/>
        <p:txBody>
          <a:bodyPr/>
          <a:lstStyle/>
          <a:p>
            <a:fld id="{4FAB73BC-B049-4115-A692-8D63A059BFB8}" type="slidenum">
              <a:rPr lang="en-US" smtClean="0"/>
              <a:t>3</a:t>
            </a:fld>
            <a:endParaRPr lang="en-US" dirty="0"/>
          </a:p>
        </p:txBody>
      </p:sp>
      <p:pic>
        <p:nvPicPr>
          <p:cNvPr id="1026" name="Picture 2" descr="Octicons-logo-github.svg">
            <a:extLst>
              <a:ext uri="{FF2B5EF4-FFF2-40B4-BE49-F238E27FC236}">
                <a16:creationId xmlns:a16="http://schemas.microsoft.com/office/drawing/2014/main" id="{1760DFA5-230C-4F70-BB30-B0708E2CA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8253" y="457200"/>
            <a:ext cx="1950720" cy="533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nt Awesome 5 brands github.svg">
            <a:extLst>
              <a:ext uri="{FF2B5EF4-FFF2-40B4-BE49-F238E27FC236}">
                <a16:creationId xmlns:a16="http://schemas.microsoft.com/office/drawing/2014/main" id="{6660C9BB-C99E-421E-8F49-E9FC5F578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0352" y="357187"/>
            <a:ext cx="723835" cy="750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6640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2CCF20-7FAD-415F-B216-73FABCE850A8}"/>
              </a:ext>
            </a:extLst>
          </p:cNvPr>
          <p:cNvSpPr>
            <a:spLocks noGrp="1"/>
          </p:cNvSpPr>
          <p:nvPr>
            <p:ph type="title"/>
          </p:nvPr>
        </p:nvSpPr>
        <p:spPr/>
        <p:txBody>
          <a:bodyPr/>
          <a:lstStyle/>
          <a:p>
            <a:pPr marR="0" rtl="0"/>
            <a:r>
              <a:rPr lang="zh-TW" altLang="en-US" b="0" i="0" u="none" strike="noStrike" kern="1200" baseline="0">
                <a:solidFill>
                  <a:srgbClr val="000000"/>
                </a:solidFill>
                <a:latin typeface="Calibri" panose="020F0502020204030204" pitchFamily="34" charset="0"/>
                <a:ea typeface="新細明體" panose="02020500000000000000" pitchFamily="18" charset="-120"/>
              </a:rPr>
              <a:t>整合應用</a:t>
            </a:r>
            <a:endParaRPr lang="zh-TW" altLang="en-US" b="0" i="0" u="none" strike="noStrike" kern="1200" baseline="0">
              <a:solidFill>
                <a:srgbClr val="967E96"/>
              </a:solidFill>
              <a:latin typeface="新細明體" panose="02020500000000000000" pitchFamily="18" charset="-120"/>
              <a:ea typeface="新細明體" panose="02020500000000000000" pitchFamily="18" charset="-120"/>
            </a:endParaRPr>
          </a:p>
        </p:txBody>
      </p:sp>
      <p:sp>
        <p:nvSpPr>
          <p:cNvPr id="3" name="文字版面配置區 2">
            <a:extLst>
              <a:ext uri="{FF2B5EF4-FFF2-40B4-BE49-F238E27FC236}">
                <a16:creationId xmlns:a16="http://schemas.microsoft.com/office/drawing/2014/main" id="{2E937592-3677-4B3E-8C67-C9E74650BC3E}"/>
              </a:ext>
            </a:extLst>
          </p:cNvPr>
          <p:cNvSpPr>
            <a:spLocks noGrp="1"/>
          </p:cNvSpPr>
          <p:nvPr>
            <p:ph type="body" idx="1"/>
          </p:nvPr>
        </p:nvSpPr>
        <p:spPr/>
        <p:txBody>
          <a:bodyPr/>
          <a:lstStyle/>
          <a:p>
            <a:pPr marL="0" marR="0" lvl="0" indent="0" rtl="0">
              <a:buNone/>
            </a:pPr>
            <a:r>
              <a:rPr lang="zh-TW" altLang="en-US" b="0" i="0" u="none" strike="noStrike" baseline="0" dirty="0">
                <a:latin typeface="新細明體" panose="02020500000000000000" pitchFamily="18" charset="-120"/>
                <a:ea typeface="新細明體" panose="02020500000000000000" pitchFamily="18" charset="-120"/>
              </a:rPr>
              <a:t>當前任務就是演練前述所學</a:t>
            </a:r>
            <a:endParaRPr lang="en-US" altLang="zh-TW" b="0" i="0" u="none" strike="noStrike" baseline="0" dirty="0">
              <a:latin typeface="新細明體" panose="02020500000000000000" pitchFamily="18" charset="-120"/>
              <a:ea typeface="新細明體" panose="02020500000000000000" pitchFamily="18" charset="-120"/>
            </a:endParaRPr>
          </a:p>
          <a:p>
            <a:pPr marL="265113" marR="0" lvl="0" indent="-265113" rtl="0">
              <a:buFont typeface="+mj-lt"/>
              <a:buAutoNum type="arabicPeriod"/>
            </a:pPr>
            <a:r>
              <a:rPr lang="zh-TW" altLang="en-US" b="0" i="0" u="none" strike="noStrike" baseline="0" dirty="0">
                <a:latin typeface="Cambria" panose="02040503050406030204" pitchFamily="18" charset="0"/>
              </a:rPr>
              <a:t>在</a:t>
            </a:r>
            <a:r>
              <a:rPr lang="en-US" altLang="zh-TW" b="0" i="0" u="none" strike="noStrike" baseline="0" dirty="0">
                <a:latin typeface="Cambria" panose="02040503050406030204" pitchFamily="18" charset="0"/>
                <a:ea typeface="Cambria" panose="02040503050406030204" pitchFamily="18" charset="0"/>
              </a:rPr>
              <a:t>GitHub</a:t>
            </a:r>
            <a:r>
              <a:rPr lang="zh-TW" altLang="en-US" b="0" i="0" u="none" strike="noStrike" baseline="0" dirty="0">
                <a:latin typeface="Cambria" panose="02040503050406030204" pitchFamily="18" charset="0"/>
              </a:rPr>
              <a:t>建立品質學會帳戶</a:t>
            </a:r>
            <a:endParaRPr lang="en-US" altLang="zh-TW" b="0" i="0" u="none" strike="noStrike" baseline="0" dirty="0">
              <a:latin typeface="Cambria" panose="02040503050406030204" pitchFamily="18" charset="0"/>
              <a:ea typeface="Cambria" panose="02040503050406030204" pitchFamily="18" charset="0"/>
            </a:endParaRPr>
          </a:p>
          <a:p>
            <a:pPr marL="265113" marR="0" lvl="0" indent="-265113" rtl="0">
              <a:buFont typeface="+mj-lt"/>
              <a:buAutoNum type="arabicPeriod"/>
            </a:pPr>
            <a:r>
              <a:rPr lang="zh-TW" altLang="en-US" b="0" i="0" u="none" strike="noStrike" baseline="0" dirty="0">
                <a:latin typeface="Cambria" panose="02040503050406030204" pitchFamily="18" charset="0"/>
              </a:rPr>
              <a:t>管理者組織建置若干類業務檔倉</a:t>
            </a:r>
            <a:endParaRPr lang="en-US" altLang="zh-TW" dirty="0">
              <a:latin typeface="Cambria" panose="02040503050406030204" pitchFamily="18" charset="0"/>
              <a:ea typeface="Cambria" panose="02040503050406030204" pitchFamily="18" charset="0"/>
            </a:endParaRPr>
          </a:p>
          <a:p>
            <a:pPr marL="265113" marR="0" lvl="0" indent="-265113" rtl="0">
              <a:buFont typeface="+mj-lt"/>
              <a:buAutoNum type="arabicPeriod"/>
            </a:pPr>
            <a:r>
              <a:rPr lang="zh-TW" altLang="en-US" b="0" i="0" u="none" strike="noStrike" baseline="0" dirty="0">
                <a:latin typeface="Cambria" panose="02040503050406030204" pitchFamily="18" charset="0"/>
              </a:rPr>
              <a:t>將業務檔倉指定給共作會務專員</a:t>
            </a:r>
            <a:endParaRPr lang="en-US" altLang="zh-TW" b="0" i="0" u="none" strike="noStrike" baseline="0" dirty="0">
              <a:latin typeface="Cambria" panose="02040503050406030204" pitchFamily="18" charset="0"/>
              <a:ea typeface="Cambria" panose="02040503050406030204" pitchFamily="18" charset="0"/>
            </a:endParaRPr>
          </a:p>
          <a:p>
            <a:pPr marL="265113" marR="0" lvl="0" indent="-265113" rtl="0">
              <a:buFont typeface="+mj-lt"/>
              <a:buAutoNum type="arabicPeriod"/>
            </a:pPr>
            <a:r>
              <a:rPr lang="zh-TW" altLang="en-US" dirty="0">
                <a:latin typeface="Cambria" panose="02040503050406030204" pitchFamily="18" charset="0"/>
              </a:rPr>
              <a:t>共作</a:t>
            </a:r>
            <a:r>
              <a:rPr lang="zh-TW" altLang="en-US" b="0" i="0" u="none" strike="noStrike" baseline="0" dirty="0">
                <a:latin typeface="Cambria" panose="02040503050406030204" pitchFamily="18" charset="0"/>
              </a:rPr>
              <a:t>會務專員</a:t>
            </a:r>
            <a:r>
              <a:rPr lang="zh-TW" altLang="en-US" dirty="0">
                <a:latin typeface="Cambria" panose="02040503050406030204" pitchFamily="18" charset="0"/>
              </a:rPr>
              <a:t>確認共作邀請後</a:t>
            </a:r>
            <a:r>
              <a:rPr lang="en-US" altLang="zh-TW" dirty="0">
                <a:latin typeface="Cambria" panose="02040503050406030204" pitchFamily="18" charset="0"/>
                <a:ea typeface="Cambria" panose="02040503050406030204" pitchFamily="18" charset="0"/>
              </a:rPr>
              <a:t>, </a:t>
            </a:r>
            <a:r>
              <a:rPr lang="zh-TW" altLang="en-US" dirty="0">
                <a:latin typeface="Cambria" panose="02040503050406030204" pitchFamily="18" charset="0"/>
              </a:rPr>
              <a:t>住守各自</a:t>
            </a:r>
            <a:r>
              <a:rPr lang="zh-TW" altLang="en-US" b="0" i="0" u="none" strike="noStrike" baseline="0" dirty="0">
                <a:latin typeface="Cambria" panose="02040503050406030204" pitchFamily="18" charset="0"/>
              </a:rPr>
              <a:t>業務</a:t>
            </a:r>
            <a:r>
              <a:rPr lang="zh-TW" altLang="en-US" dirty="0">
                <a:latin typeface="Cambria" panose="02040503050406030204" pitchFamily="18" charset="0"/>
              </a:rPr>
              <a:t>檔倉</a:t>
            </a:r>
            <a:endParaRPr lang="en-US" altLang="zh-TW" dirty="0">
              <a:latin typeface="Cambria" panose="02040503050406030204" pitchFamily="18" charset="0"/>
              <a:ea typeface="Cambria" panose="02040503050406030204" pitchFamily="18" charset="0"/>
            </a:endParaRPr>
          </a:p>
          <a:p>
            <a:pPr marL="265113" marR="0" lvl="0" indent="-265113" rtl="0">
              <a:buFont typeface="+mj-lt"/>
              <a:buAutoNum type="arabicPeriod"/>
            </a:pPr>
            <a:r>
              <a:rPr lang="zh-TW" altLang="en-US" b="0" i="0" u="none" strike="noStrike" baseline="0" dirty="0">
                <a:latin typeface="Cambria" panose="02040503050406030204" pitchFamily="18" charset="0"/>
              </a:rPr>
              <a:t>會務專員自建</a:t>
            </a:r>
            <a:r>
              <a:rPr lang="zh-TW" altLang="en-US" b="0" i="0" u="none" strike="noStrike" baseline="0" dirty="0">
                <a:solidFill>
                  <a:schemeClr val="tx2">
                    <a:lumMod val="75000"/>
                  </a:schemeClr>
                </a:solidFill>
                <a:latin typeface="Cambria" panose="02040503050406030204" pitchFamily="18" charset="0"/>
              </a:rPr>
              <a:t>業專目錄</a:t>
            </a:r>
            <a:r>
              <a:rPr lang="zh-TW" altLang="en-US" b="0" i="0" u="none" strike="noStrike" baseline="0" dirty="0">
                <a:latin typeface="Cambria" panose="02040503050406030204" pitchFamily="18" charset="0"/>
              </a:rPr>
              <a:t>及編輯</a:t>
            </a:r>
            <a:r>
              <a:rPr lang="en-US" altLang="zh-TW" sz="2400" b="0" i="0" u="none" strike="noStrike" baseline="0" dirty="0">
                <a:solidFill>
                  <a:schemeClr val="tx2">
                    <a:lumMod val="75000"/>
                  </a:schemeClr>
                </a:solidFill>
                <a:latin typeface="Cambria" panose="02040503050406030204" pitchFamily="18" charset="0"/>
                <a:ea typeface="Cambria" panose="02040503050406030204" pitchFamily="18" charset="0"/>
              </a:rPr>
              <a:t>README.me</a:t>
            </a:r>
            <a:r>
              <a:rPr lang="zh-TW" altLang="en-US" b="0" i="0" u="none" strike="noStrike" baseline="0" dirty="0">
                <a:latin typeface="Cambria" panose="02040503050406030204" pitchFamily="18" charset="0"/>
              </a:rPr>
              <a:t>檔案</a:t>
            </a:r>
            <a:endParaRPr lang="en-US" altLang="zh-TW" b="0" i="0" u="none" strike="noStrike" baseline="0" dirty="0">
              <a:latin typeface="Cambria" panose="02040503050406030204" pitchFamily="18" charset="0"/>
              <a:ea typeface="Cambria" panose="02040503050406030204" pitchFamily="18" charset="0"/>
            </a:endParaRPr>
          </a:p>
          <a:p>
            <a:pPr marL="265113" marR="0" lvl="0" indent="-265113" rtl="0">
              <a:buFont typeface="+mj-lt"/>
              <a:buAutoNum type="arabicPeriod"/>
            </a:pPr>
            <a:r>
              <a:rPr lang="zh-TW" altLang="en-US" dirty="0">
                <a:latin typeface="Cambria" panose="02040503050406030204" pitchFamily="18" charset="0"/>
              </a:rPr>
              <a:t>取得檔倉的連結網址</a:t>
            </a:r>
            <a:r>
              <a:rPr lang="en-US" altLang="zh-TW" dirty="0">
                <a:latin typeface="Cambria" panose="02040503050406030204" pitchFamily="18" charset="0"/>
                <a:ea typeface="Cambria" panose="02040503050406030204" pitchFamily="18" charset="0"/>
              </a:rPr>
              <a:t>, </a:t>
            </a:r>
            <a:r>
              <a:rPr lang="zh-TW" altLang="en-US" dirty="0">
                <a:latin typeface="Cambria" panose="02040503050406030204" pitchFamily="18" charset="0"/>
              </a:rPr>
              <a:t>分享</a:t>
            </a:r>
            <a:r>
              <a:rPr lang="zh-TW" altLang="en-US" dirty="0">
                <a:solidFill>
                  <a:schemeClr val="tx2">
                    <a:lumMod val="75000"/>
                  </a:schemeClr>
                </a:solidFill>
                <a:latin typeface="Cambria" panose="02040503050406030204" pitchFamily="18" charset="0"/>
              </a:rPr>
              <a:t>他人</a:t>
            </a:r>
            <a:r>
              <a:rPr lang="zh-TW" altLang="en-US" dirty="0">
                <a:latin typeface="Cambria" panose="02040503050406030204" pitchFamily="18" charset="0"/>
              </a:rPr>
              <a:t>或者</a:t>
            </a:r>
            <a:r>
              <a:rPr lang="zh-TW" altLang="en-US" b="1" dirty="0">
                <a:solidFill>
                  <a:schemeClr val="tx2">
                    <a:lumMod val="75000"/>
                  </a:schemeClr>
                </a:solidFill>
                <a:latin typeface="Cambria" panose="02040503050406030204" pitchFamily="18" charset="0"/>
              </a:rPr>
              <a:t>學會網站管理人</a:t>
            </a:r>
            <a:endParaRPr lang="en-US" altLang="zh-TW" b="1" i="0" u="none" strike="noStrike" baseline="0" dirty="0">
              <a:solidFill>
                <a:schemeClr val="tx2">
                  <a:lumMod val="75000"/>
                </a:schemeClr>
              </a:solidFill>
              <a:latin typeface="Cambria" panose="02040503050406030204" pitchFamily="18" charset="0"/>
              <a:ea typeface="Cambria" panose="02040503050406030204" pitchFamily="18" charset="0"/>
            </a:endParaRPr>
          </a:p>
          <a:p>
            <a:pPr marR="0" lvl="0" rtl="0"/>
            <a:endParaRPr lang="zh-TW" altLang="en-US" b="0" i="0" u="none" strike="noStrike" baseline="0" dirty="0">
              <a:latin typeface="新細明體" panose="02020500000000000000" pitchFamily="18" charset="-120"/>
              <a:ea typeface="新細明體" panose="02020500000000000000" pitchFamily="18" charset="-120"/>
            </a:endParaRPr>
          </a:p>
        </p:txBody>
      </p:sp>
      <p:sp>
        <p:nvSpPr>
          <p:cNvPr id="4" name="投影片編號版面配置區 3">
            <a:extLst>
              <a:ext uri="{FF2B5EF4-FFF2-40B4-BE49-F238E27FC236}">
                <a16:creationId xmlns:a16="http://schemas.microsoft.com/office/drawing/2014/main" id="{581D4F40-04E1-4339-BB1F-55ACCB6BA209}"/>
              </a:ext>
            </a:extLst>
          </p:cNvPr>
          <p:cNvSpPr>
            <a:spLocks noGrp="1"/>
          </p:cNvSpPr>
          <p:nvPr>
            <p:ph type="sldNum" sz="quarter" idx="12"/>
          </p:nvPr>
        </p:nvSpPr>
        <p:spPr/>
        <p:txBody>
          <a:bodyPr/>
          <a:lstStyle/>
          <a:p>
            <a:fld id="{90A8D1BA-725A-4846-A700-B10E16125B58}" type="slidenum">
              <a:rPr lang="zh-TW" altLang="en-US" smtClean="0"/>
              <a:t>39</a:t>
            </a:fld>
            <a:endParaRPr lang="zh-TW" altLang="en-US"/>
          </a:p>
        </p:txBody>
      </p:sp>
    </p:spTree>
    <p:extLst>
      <p:ext uri="{BB962C8B-B14F-4D97-AF65-F5344CB8AC3E}">
        <p14:creationId xmlns:p14="http://schemas.microsoft.com/office/powerpoint/2010/main" val="654283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2CCF20-7FAD-415F-B216-73FABCE850A8}"/>
              </a:ext>
            </a:extLst>
          </p:cNvPr>
          <p:cNvSpPr>
            <a:spLocks noGrp="1"/>
          </p:cNvSpPr>
          <p:nvPr>
            <p:ph type="title"/>
          </p:nvPr>
        </p:nvSpPr>
        <p:spPr/>
        <p:txBody>
          <a:bodyPr/>
          <a:lstStyle/>
          <a:p>
            <a:r>
              <a:rPr lang="zh-TW" altLang="en-US" b="0" dirty="0">
                <a:solidFill>
                  <a:srgbClr val="000000"/>
                </a:solidFill>
                <a:latin typeface="Calibri" panose="020F0502020204030204" pitchFamily="34" charset="0"/>
                <a:ea typeface="新細明體" panose="02020500000000000000" pitchFamily="18" charset="-120"/>
              </a:rPr>
              <a:t>建立新檔倉</a:t>
            </a:r>
            <a:endParaRPr lang="zh-TW" altLang="en-US" b="0" i="0" u="none" strike="noStrike" kern="1200" baseline="0" dirty="0">
              <a:solidFill>
                <a:srgbClr val="967E96"/>
              </a:solidFill>
              <a:latin typeface="新細明體" panose="02020500000000000000" pitchFamily="18" charset="-120"/>
              <a:ea typeface="新細明體" panose="02020500000000000000" pitchFamily="18" charset="-120"/>
            </a:endParaRPr>
          </a:p>
        </p:txBody>
      </p:sp>
      <p:sp>
        <p:nvSpPr>
          <p:cNvPr id="3" name="文字版面配置區 2">
            <a:extLst>
              <a:ext uri="{FF2B5EF4-FFF2-40B4-BE49-F238E27FC236}">
                <a16:creationId xmlns:a16="http://schemas.microsoft.com/office/drawing/2014/main" id="{2E937592-3677-4B3E-8C67-C9E74650BC3E}"/>
              </a:ext>
            </a:extLst>
          </p:cNvPr>
          <p:cNvSpPr>
            <a:spLocks noGrp="1"/>
          </p:cNvSpPr>
          <p:nvPr>
            <p:ph type="body" idx="1"/>
          </p:nvPr>
        </p:nvSpPr>
        <p:spPr/>
        <p:txBody>
          <a:bodyPr/>
          <a:lstStyle/>
          <a:p>
            <a:pPr marR="0" lvl="0" rtl="0"/>
            <a:r>
              <a:rPr lang="zh-TW" altLang="en-US" b="0" i="0" u="none" strike="noStrike" baseline="0" dirty="0">
                <a:latin typeface="標楷體" panose="03000509000000000000" pitchFamily="65" charset="-120"/>
                <a:ea typeface="標楷體" panose="03000509000000000000" pitchFamily="65" charset="-120"/>
              </a:rPr>
              <a:t>建立新檔倉</a:t>
            </a:r>
            <a:endParaRPr lang="en-US" altLang="zh-TW" b="0" i="0" u="none" strike="noStrike" baseline="0" dirty="0">
              <a:latin typeface="標楷體" panose="03000509000000000000" pitchFamily="65" charset="-120"/>
              <a:ea typeface="標楷體" panose="03000509000000000000" pitchFamily="65" charset="-120"/>
            </a:endParaRPr>
          </a:p>
          <a:p>
            <a:pPr lvl="0"/>
            <a:r>
              <a:rPr lang="zh-TW" altLang="en-US" b="0" i="0" u="none" strike="noStrike" baseline="0" dirty="0">
                <a:latin typeface="標楷體" panose="03000509000000000000" pitchFamily="65" charset="-120"/>
                <a:ea typeface="標楷體" panose="03000509000000000000" pitchFamily="65" charset="-120"/>
              </a:rPr>
              <a:t>假設我們有三位</a:t>
            </a:r>
            <a:r>
              <a:rPr lang="zh-TW" altLang="en-US" dirty="0">
                <a:latin typeface="Cambria" panose="02040503050406030204" pitchFamily="18" charset="0"/>
              </a:rPr>
              <a:t>會務專員</a:t>
            </a:r>
            <a:r>
              <a:rPr lang="zh-TW" altLang="en-US" b="0" i="0" u="none" strike="noStrike" baseline="0" dirty="0">
                <a:latin typeface="標楷體" panose="03000509000000000000" pitchFamily="65" charset="-120"/>
                <a:ea typeface="標楷體" panose="03000509000000000000" pitchFamily="65" charset="-120"/>
              </a:rPr>
              <a:t>要建立檔倉</a:t>
            </a:r>
            <a:endParaRPr lang="en-US" altLang="zh-TW" b="0" i="0" u="none" strike="noStrike" baseline="0" dirty="0">
              <a:latin typeface="標楷體" panose="03000509000000000000" pitchFamily="65" charset="-120"/>
              <a:ea typeface="標楷體" panose="03000509000000000000" pitchFamily="65" charset="-120"/>
            </a:endParaRPr>
          </a:p>
          <a:p>
            <a:pPr marR="0" lvl="0" rtl="0"/>
            <a:r>
              <a:rPr lang="zh-TW" altLang="en-US" b="1" dirty="0">
                <a:solidFill>
                  <a:schemeClr val="tx2">
                    <a:lumMod val="75000"/>
                  </a:schemeClr>
                </a:solidFill>
                <a:latin typeface="標楷體" panose="03000509000000000000" pitchFamily="65" charset="-120"/>
                <a:ea typeface="標楷體" panose="03000509000000000000" pitchFamily="65" charset="-120"/>
              </a:rPr>
              <a:t>管理者</a:t>
            </a:r>
            <a:r>
              <a:rPr lang="zh-TW" altLang="en-US" dirty="0">
                <a:latin typeface="標楷體" panose="03000509000000000000" pitchFamily="65" charset="-120"/>
                <a:ea typeface="標楷體" panose="03000509000000000000" pitchFamily="65" charset="-120"/>
              </a:rPr>
              <a:t>必須先建立這三個檔倉</a:t>
            </a:r>
            <a:endParaRPr lang="en-US" altLang="zh-TW" dirty="0">
              <a:latin typeface="標楷體" panose="03000509000000000000" pitchFamily="65" charset="-120"/>
              <a:ea typeface="標楷體" panose="03000509000000000000" pitchFamily="65" charset="-120"/>
            </a:endParaRPr>
          </a:p>
          <a:p>
            <a:pPr marR="0" lvl="0" rtl="0"/>
            <a:r>
              <a:rPr lang="zh-TW" altLang="en-US" b="0" i="0" u="none" strike="noStrike" baseline="0" dirty="0">
                <a:latin typeface="標楷體" panose="03000509000000000000" pitchFamily="65" charset="-120"/>
                <a:ea typeface="標楷體" panose="03000509000000000000" pitchFamily="65" charset="-120"/>
              </a:rPr>
              <a:t>使用英文名稱</a:t>
            </a:r>
            <a:r>
              <a:rPr lang="en-US" altLang="zh-TW" b="0" i="0" u="none" strike="noStrike" baseline="0" dirty="0">
                <a:latin typeface="標楷體" panose="03000509000000000000" pitchFamily="65" charset="-120"/>
                <a:ea typeface="標楷體" panose="03000509000000000000" pitchFamily="65" charset="-120"/>
              </a:rPr>
              <a:t>, </a:t>
            </a:r>
            <a:r>
              <a:rPr lang="zh-TW" altLang="en-US" b="0" i="0" u="none" strike="noStrike" baseline="0" dirty="0">
                <a:latin typeface="標楷體" panose="03000509000000000000" pitchFamily="65" charset="-120"/>
                <a:ea typeface="標楷體" panose="03000509000000000000" pitchFamily="65" charset="-120"/>
              </a:rPr>
              <a:t>因為以後是網址的一部分</a:t>
            </a:r>
            <a:endParaRPr lang="en-US" altLang="zh-TW" b="0" i="0" u="none" strike="noStrike" baseline="0" dirty="0">
              <a:latin typeface="標楷體" panose="03000509000000000000" pitchFamily="65" charset="-120"/>
              <a:ea typeface="標楷體" panose="03000509000000000000" pitchFamily="65" charset="-120"/>
            </a:endParaRPr>
          </a:p>
          <a:p>
            <a:pPr lvl="0"/>
            <a:r>
              <a:rPr lang="zh-TW" altLang="en-US" dirty="0">
                <a:latin typeface="標楷體" panose="03000509000000000000" pitchFamily="65" charset="-120"/>
                <a:ea typeface="標楷體" panose="03000509000000000000" pitchFamily="65" charset="-120"/>
              </a:rPr>
              <a:t>各檔倉分別指定共作</a:t>
            </a:r>
            <a:r>
              <a:rPr lang="zh-TW" altLang="en-US" dirty="0">
                <a:solidFill>
                  <a:schemeClr val="tx2">
                    <a:lumMod val="75000"/>
                  </a:schemeClr>
                </a:solidFill>
                <a:latin typeface="Cambria" panose="02040503050406030204" pitchFamily="18" charset="0"/>
              </a:rPr>
              <a:t>會務專員</a:t>
            </a:r>
            <a:endParaRPr lang="zh-TW" altLang="en-US" b="0" i="0" u="none" strike="noStrike" baseline="0" dirty="0">
              <a:solidFill>
                <a:schemeClr val="tx2">
                  <a:lumMod val="75000"/>
                </a:schemeClr>
              </a:solidFill>
              <a:latin typeface="標楷體" panose="03000509000000000000" pitchFamily="65" charset="-120"/>
              <a:ea typeface="標楷體" panose="03000509000000000000" pitchFamily="65" charset="-120"/>
            </a:endParaRPr>
          </a:p>
        </p:txBody>
      </p:sp>
      <p:graphicFrame>
        <p:nvGraphicFramePr>
          <p:cNvPr id="4" name="內容版面配置區 3">
            <a:extLst>
              <a:ext uri="{FF2B5EF4-FFF2-40B4-BE49-F238E27FC236}">
                <a16:creationId xmlns:a16="http://schemas.microsoft.com/office/drawing/2014/main" id="{AAD9C755-08CF-4831-B857-D4174C38A586}"/>
              </a:ext>
            </a:extLst>
          </p:cNvPr>
          <p:cNvGraphicFramePr>
            <a:graphicFrameLocks/>
          </p:cNvGraphicFramePr>
          <p:nvPr>
            <p:extLst>
              <p:ext uri="{D42A27DB-BD31-4B8C-83A1-F6EECF244321}">
                <p14:modId xmlns:p14="http://schemas.microsoft.com/office/powerpoint/2010/main" val="2835223368"/>
              </p:ext>
            </p:extLst>
          </p:nvPr>
        </p:nvGraphicFramePr>
        <p:xfrm>
          <a:off x="5445464" y="2194560"/>
          <a:ext cx="5676688" cy="33170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投影片編號版面配置區 4">
            <a:extLst>
              <a:ext uri="{FF2B5EF4-FFF2-40B4-BE49-F238E27FC236}">
                <a16:creationId xmlns:a16="http://schemas.microsoft.com/office/drawing/2014/main" id="{3A0C4BC7-B368-4267-8B49-B86A36E2DFE8}"/>
              </a:ext>
            </a:extLst>
          </p:cNvPr>
          <p:cNvSpPr>
            <a:spLocks noGrp="1"/>
          </p:cNvSpPr>
          <p:nvPr>
            <p:ph type="sldNum" sz="quarter" idx="12"/>
          </p:nvPr>
        </p:nvSpPr>
        <p:spPr/>
        <p:txBody>
          <a:bodyPr/>
          <a:lstStyle/>
          <a:p>
            <a:fld id="{90A8D1BA-725A-4846-A700-B10E16125B58}" type="slidenum">
              <a:rPr lang="zh-TW" altLang="en-US" smtClean="0"/>
              <a:t>40</a:t>
            </a:fld>
            <a:endParaRPr lang="zh-TW" altLang="en-US"/>
          </a:p>
        </p:txBody>
      </p:sp>
    </p:spTree>
    <p:extLst>
      <p:ext uri="{BB962C8B-B14F-4D97-AF65-F5344CB8AC3E}">
        <p14:creationId xmlns:p14="http://schemas.microsoft.com/office/powerpoint/2010/main" val="1443868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F6D807-A5D4-4ECB-ADAD-68F86D3F5D2F}"/>
              </a:ext>
            </a:extLst>
          </p:cNvPr>
          <p:cNvSpPr>
            <a:spLocks noGrp="1"/>
          </p:cNvSpPr>
          <p:nvPr>
            <p:ph type="title"/>
          </p:nvPr>
        </p:nvSpPr>
        <p:spPr/>
        <p:txBody>
          <a:bodyPr/>
          <a:lstStyle/>
          <a:p>
            <a:pPr marR="0" rtl="0"/>
            <a:r>
              <a:rPr lang="zh-TW" altLang="en-US" b="0" i="0" u="none" strike="noStrike" baseline="0">
                <a:solidFill>
                  <a:srgbClr val="967E96"/>
                </a:solidFill>
                <a:latin typeface="新細明體" panose="02020500000000000000" pitchFamily="18" charset="-120"/>
                <a:ea typeface="新細明體" panose="02020500000000000000" pitchFamily="18" charset="-120"/>
              </a:rPr>
              <a:t>建立新目錄</a:t>
            </a:r>
          </a:p>
        </p:txBody>
      </p:sp>
      <p:sp>
        <p:nvSpPr>
          <p:cNvPr id="3" name="文字版面配置區 2">
            <a:extLst>
              <a:ext uri="{FF2B5EF4-FFF2-40B4-BE49-F238E27FC236}">
                <a16:creationId xmlns:a16="http://schemas.microsoft.com/office/drawing/2014/main" id="{1FC1353B-FCE9-4E63-B37B-E183202F7ADC}"/>
              </a:ext>
            </a:extLst>
          </p:cNvPr>
          <p:cNvSpPr>
            <a:spLocks noGrp="1"/>
          </p:cNvSpPr>
          <p:nvPr>
            <p:ph type="body" idx="1"/>
          </p:nvPr>
        </p:nvSpPr>
        <p:spPr/>
        <p:txBody>
          <a:bodyPr/>
          <a:lstStyle/>
          <a:p>
            <a:r>
              <a:rPr lang="zh-TW" altLang="en-US" dirty="0"/>
              <a:t>我們先把目錄結構建成一樣</a:t>
            </a:r>
            <a:endParaRPr lang="en-US" altLang="zh-TW" dirty="0"/>
          </a:p>
          <a:p>
            <a:r>
              <a:rPr lang="en-US" altLang="zh-TW" dirty="0"/>
              <a:t>docs </a:t>
            </a:r>
            <a:r>
              <a:rPr lang="zh-TW" altLang="en-US" dirty="0"/>
              <a:t>放置文件檔案</a:t>
            </a:r>
            <a:endParaRPr lang="en-US" altLang="zh-TW" dirty="0"/>
          </a:p>
          <a:p>
            <a:r>
              <a:rPr lang="en-US" altLang="zh-TW" dirty="0"/>
              <a:t>images </a:t>
            </a:r>
            <a:r>
              <a:rPr lang="zh-TW" altLang="en-US" dirty="0"/>
              <a:t>放置圖片檔</a:t>
            </a:r>
            <a:endParaRPr lang="en-US" altLang="zh-TW" dirty="0"/>
          </a:p>
          <a:p>
            <a:r>
              <a:rPr lang="en-US" altLang="zh-TW" dirty="0"/>
              <a:t>others </a:t>
            </a:r>
            <a:r>
              <a:rPr lang="zh-TW" altLang="en-US" dirty="0"/>
              <a:t>放置其他檔案</a:t>
            </a:r>
            <a:endParaRPr lang="en-US" altLang="zh-TW" dirty="0"/>
          </a:p>
          <a:p>
            <a:r>
              <a:rPr lang="zh-TW" altLang="en-US" dirty="0"/>
              <a:t>以後再視作業需求自行修改</a:t>
            </a:r>
          </a:p>
        </p:txBody>
      </p:sp>
      <p:graphicFrame>
        <p:nvGraphicFramePr>
          <p:cNvPr id="4" name="內容版面配置區 3">
            <a:extLst>
              <a:ext uri="{FF2B5EF4-FFF2-40B4-BE49-F238E27FC236}">
                <a16:creationId xmlns:a16="http://schemas.microsoft.com/office/drawing/2014/main" id="{A38ACE4E-9D02-4DBF-934F-2A5BBC4E621F}"/>
              </a:ext>
            </a:extLst>
          </p:cNvPr>
          <p:cNvGraphicFramePr>
            <a:graphicFrameLocks/>
          </p:cNvGraphicFramePr>
          <p:nvPr>
            <p:extLst>
              <p:ext uri="{D42A27DB-BD31-4B8C-83A1-F6EECF244321}">
                <p14:modId xmlns:p14="http://schemas.microsoft.com/office/powerpoint/2010/main" val="1910851715"/>
              </p:ext>
            </p:extLst>
          </p:nvPr>
        </p:nvGraphicFramePr>
        <p:xfrm>
          <a:off x="5712281" y="2696073"/>
          <a:ext cx="4530641" cy="3225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投影片編號版面配置區 4">
            <a:extLst>
              <a:ext uri="{FF2B5EF4-FFF2-40B4-BE49-F238E27FC236}">
                <a16:creationId xmlns:a16="http://schemas.microsoft.com/office/drawing/2014/main" id="{A1F16F92-88E9-454E-979A-16CC15265E23}"/>
              </a:ext>
            </a:extLst>
          </p:cNvPr>
          <p:cNvSpPr>
            <a:spLocks noGrp="1"/>
          </p:cNvSpPr>
          <p:nvPr>
            <p:ph type="sldNum" sz="quarter" idx="12"/>
          </p:nvPr>
        </p:nvSpPr>
        <p:spPr/>
        <p:txBody>
          <a:bodyPr/>
          <a:lstStyle/>
          <a:p>
            <a:fld id="{90A8D1BA-725A-4846-A700-B10E16125B58}" type="slidenum">
              <a:rPr lang="zh-TW" altLang="en-US" smtClean="0"/>
              <a:t>41</a:t>
            </a:fld>
            <a:endParaRPr lang="zh-TW" altLang="en-US"/>
          </a:p>
        </p:txBody>
      </p:sp>
    </p:spTree>
    <p:extLst>
      <p:ext uri="{BB962C8B-B14F-4D97-AF65-F5344CB8AC3E}">
        <p14:creationId xmlns:p14="http://schemas.microsoft.com/office/powerpoint/2010/main" val="1225180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D64C6B1-7094-45DA-9476-ED385DD4DC64}"/>
              </a:ext>
            </a:extLst>
          </p:cNvPr>
          <p:cNvPicPr>
            <a:picLocks noChangeAspect="1"/>
          </p:cNvPicPr>
          <p:nvPr/>
        </p:nvPicPr>
        <p:blipFill>
          <a:blip r:embed="rId2"/>
          <a:stretch>
            <a:fillRect/>
          </a:stretch>
        </p:blipFill>
        <p:spPr>
          <a:xfrm>
            <a:off x="401290" y="3331993"/>
            <a:ext cx="8629500" cy="3184809"/>
          </a:xfrm>
          <a:prstGeom prst="rect">
            <a:avLst/>
          </a:prstGeom>
          <a:ln>
            <a:noFill/>
          </a:ln>
          <a:effectLst>
            <a:outerShdw blurRad="292100" dist="139700" dir="2700000" algn="tl" rotWithShape="0">
              <a:srgbClr val="333333">
                <a:alpha val="65000"/>
              </a:srgbClr>
            </a:outerShdw>
          </a:effectLst>
        </p:spPr>
      </p:pic>
      <p:sp>
        <p:nvSpPr>
          <p:cNvPr id="2" name="標題 1">
            <a:extLst>
              <a:ext uri="{FF2B5EF4-FFF2-40B4-BE49-F238E27FC236}">
                <a16:creationId xmlns:a16="http://schemas.microsoft.com/office/drawing/2014/main" id="{02E1A1FF-AF18-4D1A-BFE5-A91A94332338}"/>
              </a:ext>
            </a:extLst>
          </p:cNvPr>
          <p:cNvSpPr>
            <a:spLocks noGrp="1"/>
          </p:cNvSpPr>
          <p:nvPr>
            <p:ph type="title"/>
          </p:nvPr>
        </p:nvSpPr>
        <p:spPr/>
        <p:txBody>
          <a:bodyPr/>
          <a:lstStyle/>
          <a:p>
            <a:pPr marR="0" rtl="0"/>
            <a:r>
              <a:rPr lang="zh-TW" altLang="en-US" b="0" i="0" u="none" strike="noStrike" baseline="0">
                <a:solidFill>
                  <a:srgbClr val="967E96"/>
                </a:solidFill>
                <a:latin typeface="新細明體" panose="02020500000000000000" pitchFamily="18" charset="-120"/>
                <a:ea typeface="新細明體" panose="02020500000000000000" pitchFamily="18" charset="-120"/>
              </a:rPr>
              <a:t>上傳檔案</a:t>
            </a:r>
          </a:p>
        </p:txBody>
      </p:sp>
      <p:sp>
        <p:nvSpPr>
          <p:cNvPr id="3" name="文字版面配置區 2">
            <a:extLst>
              <a:ext uri="{FF2B5EF4-FFF2-40B4-BE49-F238E27FC236}">
                <a16:creationId xmlns:a16="http://schemas.microsoft.com/office/drawing/2014/main" id="{135FF9A1-F3DD-487C-9D72-891F60467882}"/>
              </a:ext>
            </a:extLst>
          </p:cNvPr>
          <p:cNvSpPr>
            <a:spLocks noGrp="1"/>
          </p:cNvSpPr>
          <p:nvPr>
            <p:ph type="body" idx="1"/>
          </p:nvPr>
        </p:nvSpPr>
        <p:spPr>
          <a:xfrm>
            <a:off x="1069848" y="2121408"/>
            <a:ext cx="3246120" cy="1092055"/>
          </a:xfrm>
        </p:spPr>
        <p:txBody>
          <a:bodyPr/>
          <a:lstStyle/>
          <a:p>
            <a:r>
              <a:rPr lang="zh-TW" altLang="en-US" dirty="0"/>
              <a:t>大家練習一下把幾個檔案分別上傳到各個目錄</a:t>
            </a:r>
          </a:p>
        </p:txBody>
      </p:sp>
      <p:pic>
        <p:nvPicPr>
          <p:cNvPr id="4" name="圖片 3">
            <a:extLst>
              <a:ext uri="{FF2B5EF4-FFF2-40B4-BE49-F238E27FC236}">
                <a16:creationId xmlns:a16="http://schemas.microsoft.com/office/drawing/2014/main" id="{73F61394-8817-4348-B57B-4B9521FD8D1C}"/>
              </a:ext>
            </a:extLst>
          </p:cNvPr>
          <p:cNvPicPr>
            <a:picLocks noChangeAspect="1"/>
          </p:cNvPicPr>
          <p:nvPr/>
        </p:nvPicPr>
        <p:blipFill>
          <a:blip r:embed="rId3"/>
          <a:stretch>
            <a:fillRect/>
          </a:stretch>
        </p:blipFill>
        <p:spPr>
          <a:xfrm>
            <a:off x="5517924" y="591876"/>
            <a:ext cx="6271340" cy="3923967"/>
          </a:xfrm>
          <a:prstGeom prst="rect">
            <a:avLst/>
          </a:prstGeom>
          <a:ln>
            <a:noFill/>
          </a:ln>
          <a:effectLst>
            <a:outerShdw blurRad="292100" dist="139700" dir="2700000" algn="tl" rotWithShape="0">
              <a:srgbClr val="333333">
                <a:alpha val="65000"/>
              </a:srgbClr>
            </a:outerShdw>
          </a:effectLst>
        </p:spPr>
      </p:pic>
      <p:sp>
        <p:nvSpPr>
          <p:cNvPr id="5" name="投影片編號版面配置區 4">
            <a:extLst>
              <a:ext uri="{FF2B5EF4-FFF2-40B4-BE49-F238E27FC236}">
                <a16:creationId xmlns:a16="http://schemas.microsoft.com/office/drawing/2014/main" id="{17E24421-75D2-4BD6-823B-691DE3D5B462}"/>
              </a:ext>
            </a:extLst>
          </p:cNvPr>
          <p:cNvSpPr>
            <a:spLocks noGrp="1"/>
          </p:cNvSpPr>
          <p:nvPr>
            <p:ph type="sldNum" sz="quarter" idx="12"/>
          </p:nvPr>
        </p:nvSpPr>
        <p:spPr/>
        <p:txBody>
          <a:bodyPr/>
          <a:lstStyle/>
          <a:p>
            <a:fld id="{90A8D1BA-725A-4846-A700-B10E16125B58}" type="slidenum">
              <a:rPr lang="zh-TW" altLang="en-US" smtClean="0"/>
              <a:t>42</a:t>
            </a:fld>
            <a:endParaRPr lang="zh-TW" altLang="en-US"/>
          </a:p>
        </p:txBody>
      </p:sp>
      <p:sp>
        <p:nvSpPr>
          <p:cNvPr id="7" name="橢圓 6">
            <a:extLst>
              <a:ext uri="{FF2B5EF4-FFF2-40B4-BE49-F238E27FC236}">
                <a16:creationId xmlns:a16="http://schemas.microsoft.com/office/drawing/2014/main" id="{A36C6B61-347F-4BE3-84B9-59861CC7CBD1}"/>
              </a:ext>
            </a:extLst>
          </p:cNvPr>
          <p:cNvSpPr/>
          <p:nvPr/>
        </p:nvSpPr>
        <p:spPr>
          <a:xfrm>
            <a:off x="3107071" y="5371039"/>
            <a:ext cx="1104448" cy="3720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箭號: 向右 7">
            <a:extLst>
              <a:ext uri="{FF2B5EF4-FFF2-40B4-BE49-F238E27FC236}">
                <a16:creationId xmlns:a16="http://schemas.microsoft.com/office/drawing/2014/main" id="{A27BFA69-D4D2-4B07-8C1F-4382C39AEE6B}"/>
              </a:ext>
            </a:extLst>
          </p:cNvPr>
          <p:cNvSpPr/>
          <p:nvPr/>
        </p:nvSpPr>
        <p:spPr>
          <a:xfrm rot="19794409">
            <a:off x="3425056" y="3544538"/>
            <a:ext cx="4185736" cy="1278077"/>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1400" dirty="0">
                <a:solidFill>
                  <a:schemeClr val="tx1"/>
                </a:solidFill>
              </a:rPr>
              <a:t>直接拖拉檔案放到此處</a:t>
            </a:r>
            <a:endParaRPr lang="en-US" altLang="zh-TW" sz="1400" dirty="0">
              <a:solidFill>
                <a:schemeClr val="tx1"/>
              </a:solidFill>
            </a:endParaRPr>
          </a:p>
        </p:txBody>
      </p:sp>
    </p:spTree>
    <p:extLst>
      <p:ext uri="{BB962C8B-B14F-4D97-AF65-F5344CB8AC3E}">
        <p14:creationId xmlns:p14="http://schemas.microsoft.com/office/powerpoint/2010/main" val="17139670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106A55-55D1-42FF-B54C-E414A7D26494}"/>
              </a:ext>
            </a:extLst>
          </p:cNvPr>
          <p:cNvSpPr>
            <a:spLocks noGrp="1"/>
          </p:cNvSpPr>
          <p:nvPr>
            <p:ph type="title"/>
          </p:nvPr>
        </p:nvSpPr>
        <p:spPr/>
        <p:txBody>
          <a:bodyPr/>
          <a:lstStyle/>
          <a:p>
            <a:pPr marR="0" rtl="0"/>
            <a:r>
              <a:rPr lang="zh-TW" altLang="en-US" b="0" i="0" u="none" strike="noStrike" baseline="0">
                <a:solidFill>
                  <a:srgbClr val="967E96"/>
                </a:solidFill>
                <a:latin typeface="新細明體" panose="02020500000000000000" pitchFamily="18" charset="-120"/>
                <a:ea typeface="新細明體" panose="02020500000000000000" pitchFamily="18" charset="-120"/>
              </a:rPr>
              <a:t>編輯</a:t>
            </a:r>
            <a:r>
              <a:rPr lang="en-US" altLang="zh-TW" b="0" i="0" u="none" strike="noStrike" baseline="0">
                <a:solidFill>
                  <a:srgbClr val="967E96"/>
                </a:solidFill>
                <a:latin typeface="新細明體" panose="02020500000000000000" pitchFamily="18" charset="-120"/>
                <a:ea typeface="新細明體" panose="02020500000000000000" pitchFamily="18" charset="-120"/>
              </a:rPr>
              <a:t>Readme.md</a:t>
            </a:r>
            <a:r>
              <a:rPr lang="zh-TW" altLang="en-US" b="0" i="0" u="none" strike="noStrike" baseline="0">
                <a:solidFill>
                  <a:srgbClr val="967E96"/>
                </a:solidFill>
                <a:latin typeface="新細明體" panose="02020500000000000000" pitchFamily="18" charset="-120"/>
                <a:ea typeface="新細明體" panose="02020500000000000000" pitchFamily="18" charset="-120"/>
              </a:rPr>
              <a:t>檔案</a:t>
            </a:r>
          </a:p>
        </p:txBody>
      </p:sp>
      <p:sp>
        <p:nvSpPr>
          <p:cNvPr id="3" name="文字版面配置區 2">
            <a:extLst>
              <a:ext uri="{FF2B5EF4-FFF2-40B4-BE49-F238E27FC236}">
                <a16:creationId xmlns:a16="http://schemas.microsoft.com/office/drawing/2014/main" id="{D445AE8E-5136-4456-A27B-92E05158E3EA}"/>
              </a:ext>
            </a:extLst>
          </p:cNvPr>
          <p:cNvSpPr>
            <a:spLocks noGrp="1"/>
          </p:cNvSpPr>
          <p:nvPr>
            <p:ph type="body" idx="1"/>
          </p:nvPr>
        </p:nvSpPr>
        <p:spPr>
          <a:xfrm>
            <a:off x="1069848" y="2121408"/>
            <a:ext cx="4583606" cy="4050792"/>
          </a:xfrm>
        </p:spPr>
        <p:txBody>
          <a:bodyPr/>
          <a:lstStyle/>
          <a:p>
            <a:r>
              <a:rPr lang="zh-TW" altLang="en-US" dirty="0">
                <a:solidFill>
                  <a:srgbClr val="967E96"/>
                </a:solidFill>
                <a:latin typeface="新細明體" panose="02020500000000000000" pitchFamily="18" charset="-120"/>
                <a:ea typeface="新細明體" panose="02020500000000000000" pitchFamily="18" charset="-120"/>
              </a:rPr>
              <a:t>各檔倉共作</a:t>
            </a:r>
            <a:r>
              <a:rPr lang="zh-TW" altLang="en-US" dirty="0">
                <a:latin typeface="Cambria" panose="02040503050406030204" pitchFamily="18" charset="0"/>
              </a:rPr>
              <a:t>會務專員</a:t>
            </a:r>
            <a:r>
              <a:rPr lang="zh-TW" altLang="en-US" dirty="0">
                <a:solidFill>
                  <a:srgbClr val="967E96"/>
                </a:solidFill>
                <a:latin typeface="新細明體" panose="02020500000000000000" pitchFamily="18" charset="-120"/>
                <a:ea typeface="新細明體" panose="02020500000000000000" pitchFamily="18" charset="-120"/>
              </a:rPr>
              <a:t>編輯各自的</a:t>
            </a:r>
            <a:r>
              <a:rPr lang="en-US" altLang="zh-TW" dirty="0">
                <a:solidFill>
                  <a:srgbClr val="967E96"/>
                </a:solidFill>
                <a:latin typeface="新細明體" panose="02020500000000000000" pitchFamily="18" charset="-120"/>
                <a:ea typeface="新細明體" panose="02020500000000000000" pitchFamily="18" charset="-120"/>
              </a:rPr>
              <a:t>Readme.md</a:t>
            </a:r>
            <a:r>
              <a:rPr lang="zh-TW" altLang="en-US" dirty="0">
                <a:solidFill>
                  <a:srgbClr val="967E96"/>
                </a:solidFill>
                <a:latin typeface="新細明體" panose="02020500000000000000" pitchFamily="18" charset="-120"/>
                <a:ea typeface="新細明體" panose="02020500000000000000" pitchFamily="18" charset="-120"/>
              </a:rPr>
              <a:t>檔</a:t>
            </a:r>
            <a:r>
              <a:rPr lang="en-US" altLang="zh-TW" dirty="0">
                <a:solidFill>
                  <a:srgbClr val="967E96"/>
                </a:solidFill>
                <a:latin typeface="新細明體" panose="02020500000000000000" pitchFamily="18" charset="-120"/>
                <a:ea typeface="新細明體" panose="02020500000000000000" pitchFamily="18" charset="-120"/>
              </a:rPr>
              <a:t>, </a:t>
            </a:r>
            <a:r>
              <a:rPr lang="zh-TW" altLang="en-US" dirty="0">
                <a:solidFill>
                  <a:srgbClr val="967E96"/>
                </a:solidFill>
                <a:latin typeface="新細明體" panose="02020500000000000000" pitchFamily="18" charset="-120"/>
                <a:ea typeface="新細明體" panose="02020500000000000000" pitchFamily="18" charset="-120"/>
              </a:rPr>
              <a:t>即布置各自的布告欄</a:t>
            </a:r>
          </a:p>
          <a:p>
            <a:endParaRPr lang="zh-TW" altLang="en-US" dirty="0"/>
          </a:p>
        </p:txBody>
      </p:sp>
      <p:pic>
        <p:nvPicPr>
          <p:cNvPr id="4" name="圖片 3">
            <a:extLst>
              <a:ext uri="{FF2B5EF4-FFF2-40B4-BE49-F238E27FC236}">
                <a16:creationId xmlns:a16="http://schemas.microsoft.com/office/drawing/2014/main" id="{5C8BB125-B807-4226-A9B6-C09FC845031B}"/>
              </a:ext>
            </a:extLst>
          </p:cNvPr>
          <p:cNvPicPr>
            <a:picLocks noChangeAspect="1"/>
          </p:cNvPicPr>
          <p:nvPr/>
        </p:nvPicPr>
        <p:blipFill>
          <a:blip r:embed="rId2"/>
          <a:stretch>
            <a:fillRect/>
          </a:stretch>
        </p:blipFill>
        <p:spPr>
          <a:xfrm>
            <a:off x="6655032" y="1922285"/>
            <a:ext cx="4467120" cy="3764931"/>
          </a:xfrm>
          <a:prstGeom prst="rect">
            <a:avLst/>
          </a:prstGeom>
          <a:ln>
            <a:noFill/>
          </a:ln>
          <a:effectLst>
            <a:outerShdw blurRad="292100" dist="139700" dir="2700000" algn="tl" rotWithShape="0">
              <a:srgbClr val="333333">
                <a:alpha val="65000"/>
              </a:srgbClr>
            </a:outerShdw>
          </a:effectLst>
        </p:spPr>
      </p:pic>
      <p:sp>
        <p:nvSpPr>
          <p:cNvPr id="5" name="投影片編號版面配置區 4">
            <a:extLst>
              <a:ext uri="{FF2B5EF4-FFF2-40B4-BE49-F238E27FC236}">
                <a16:creationId xmlns:a16="http://schemas.microsoft.com/office/drawing/2014/main" id="{6D60D3FF-4F25-45F2-83C4-319E7F280715}"/>
              </a:ext>
            </a:extLst>
          </p:cNvPr>
          <p:cNvSpPr>
            <a:spLocks noGrp="1"/>
          </p:cNvSpPr>
          <p:nvPr>
            <p:ph type="sldNum" sz="quarter" idx="12"/>
          </p:nvPr>
        </p:nvSpPr>
        <p:spPr/>
        <p:txBody>
          <a:bodyPr/>
          <a:lstStyle/>
          <a:p>
            <a:fld id="{90A8D1BA-725A-4846-A700-B10E16125B58}" type="slidenum">
              <a:rPr lang="zh-TW" altLang="en-US" smtClean="0"/>
              <a:t>43</a:t>
            </a:fld>
            <a:endParaRPr lang="zh-TW" altLang="en-US"/>
          </a:p>
        </p:txBody>
      </p:sp>
    </p:spTree>
    <p:extLst>
      <p:ext uri="{BB962C8B-B14F-4D97-AF65-F5344CB8AC3E}">
        <p14:creationId xmlns:p14="http://schemas.microsoft.com/office/powerpoint/2010/main" val="5743573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圖形 5" descr="游標">
            <a:extLst>
              <a:ext uri="{FF2B5EF4-FFF2-40B4-BE49-F238E27FC236}">
                <a16:creationId xmlns:a16="http://schemas.microsoft.com/office/drawing/2014/main" id="{070E82E9-BDDF-4FA7-93A0-60E9DD514BDA}"/>
              </a:ext>
            </a:extLst>
          </p:cNvPr>
          <p:cNvSpPr/>
          <p:nvPr/>
        </p:nvSpPr>
        <p:spPr>
          <a:xfrm>
            <a:off x="1365208" y="5895975"/>
            <a:ext cx="542925" cy="552450"/>
          </a:xfrm>
          <a:custGeom>
            <a:avLst/>
            <a:gdLst>
              <a:gd name="connsiteX0" fmla="*/ 542570 w 542925"/>
              <a:gd name="connsiteY0" fmla="*/ 458153 h 552450"/>
              <a:gd name="connsiteX1" fmla="*/ 350165 w 542925"/>
              <a:gd name="connsiteY1" fmla="*/ 265843 h 552450"/>
              <a:gd name="connsiteX2" fmla="*/ 519710 w 542925"/>
              <a:gd name="connsiteY2" fmla="*/ 204788 h 552450"/>
              <a:gd name="connsiteX3" fmla="*/ 530056 w 542925"/>
              <a:gd name="connsiteY3" fmla="*/ 183607 h 552450"/>
              <a:gd name="connsiteX4" fmla="*/ 519710 w 542925"/>
              <a:gd name="connsiteY4" fmla="*/ 173260 h 552450"/>
              <a:gd name="connsiteX5" fmla="*/ 31173 w 542925"/>
              <a:gd name="connsiteY5" fmla="*/ 10382 h 552450"/>
              <a:gd name="connsiteX6" fmla="*/ 25743 w 542925"/>
              <a:gd name="connsiteY6" fmla="*/ 9525 h 552450"/>
              <a:gd name="connsiteX7" fmla="*/ 25743 w 542925"/>
              <a:gd name="connsiteY7" fmla="*/ 9525 h 552450"/>
              <a:gd name="connsiteX8" fmla="*/ 9529 w 542925"/>
              <a:gd name="connsiteY8" fmla="*/ 26450 h 552450"/>
              <a:gd name="connsiteX9" fmla="*/ 10408 w 542925"/>
              <a:gd name="connsiteY9" fmla="*/ 31433 h 552450"/>
              <a:gd name="connsiteX10" fmla="*/ 172905 w 542925"/>
              <a:gd name="connsiteY10" fmla="*/ 520446 h 552450"/>
              <a:gd name="connsiteX11" fmla="*/ 194175 w 542925"/>
              <a:gd name="connsiteY11" fmla="*/ 530608 h 552450"/>
              <a:gd name="connsiteX12" fmla="*/ 204337 w 542925"/>
              <a:gd name="connsiteY12" fmla="*/ 520446 h 552450"/>
              <a:gd name="connsiteX13" fmla="*/ 265488 w 542925"/>
              <a:gd name="connsiteY13" fmla="*/ 350711 h 552450"/>
              <a:gd name="connsiteX14" fmla="*/ 457702 w 542925"/>
              <a:gd name="connsiteY14" fmla="*/ 542925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2925" h="552450">
                <a:moveTo>
                  <a:pt x="542570" y="458153"/>
                </a:moveTo>
                <a:lnTo>
                  <a:pt x="350165" y="265843"/>
                </a:lnTo>
                <a:lnTo>
                  <a:pt x="519710" y="204788"/>
                </a:lnTo>
                <a:cubicBezTo>
                  <a:pt x="528416" y="201796"/>
                  <a:pt x="533049" y="192313"/>
                  <a:pt x="530056" y="183607"/>
                </a:cubicBezTo>
                <a:cubicBezTo>
                  <a:pt x="528386" y="178747"/>
                  <a:pt x="524568" y="174930"/>
                  <a:pt x="519710" y="173260"/>
                </a:cubicBezTo>
                <a:lnTo>
                  <a:pt x="31173" y="10382"/>
                </a:lnTo>
                <a:cubicBezTo>
                  <a:pt x="29421" y="9805"/>
                  <a:pt x="27587" y="9516"/>
                  <a:pt x="25743" y="9525"/>
                </a:cubicBezTo>
                <a:lnTo>
                  <a:pt x="25743" y="9525"/>
                </a:lnTo>
                <a:cubicBezTo>
                  <a:pt x="16592" y="9721"/>
                  <a:pt x="9333" y="17299"/>
                  <a:pt x="9529" y="26450"/>
                </a:cubicBezTo>
                <a:cubicBezTo>
                  <a:pt x="9565" y="28147"/>
                  <a:pt x="9861" y="29827"/>
                  <a:pt x="10408" y="31433"/>
                </a:cubicBezTo>
                <a:lnTo>
                  <a:pt x="172905" y="520446"/>
                </a:lnTo>
                <a:cubicBezTo>
                  <a:pt x="175972" y="529126"/>
                  <a:pt x="185495" y="533676"/>
                  <a:pt x="194175" y="530608"/>
                </a:cubicBezTo>
                <a:cubicBezTo>
                  <a:pt x="198924" y="528930"/>
                  <a:pt x="202659" y="525195"/>
                  <a:pt x="204337" y="520446"/>
                </a:cubicBezTo>
                <a:lnTo>
                  <a:pt x="265488" y="350711"/>
                </a:lnTo>
                <a:lnTo>
                  <a:pt x="457702" y="542925"/>
                </a:ln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zh-TW" altLang="en-US"/>
          </a:p>
        </p:txBody>
      </p:sp>
      <p:sp>
        <p:nvSpPr>
          <p:cNvPr id="2" name="標題 1">
            <a:extLst>
              <a:ext uri="{FF2B5EF4-FFF2-40B4-BE49-F238E27FC236}">
                <a16:creationId xmlns:a16="http://schemas.microsoft.com/office/drawing/2014/main" id="{05106A55-55D1-42FF-B54C-E414A7D26494}"/>
              </a:ext>
            </a:extLst>
          </p:cNvPr>
          <p:cNvSpPr>
            <a:spLocks noGrp="1"/>
          </p:cNvSpPr>
          <p:nvPr>
            <p:ph type="title"/>
          </p:nvPr>
        </p:nvSpPr>
        <p:spPr/>
        <p:txBody>
          <a:bodyPr/>
          <a:lstStyle/>
          <a:p>
            <a:r>
              <a:rPr lang="zh-TW" altLang="en-US" b="0" dirty="0">
                <a:solidFill>
                  <a:srgbClr val="967E96"/>
                </a:solidFill>
                <a:latin typeface="新細明體" panose="02020500000000000000" pitchFamily="18" charset="-120"/>
                <a:ea typeface="新細明體" panose="02020500000000000000" pitchFamily="18" charset="-120"/>
              </a:rPr>
              <a:t>取得各自的檔倉連結</a:t>
            </a:r>
          </a:p>
        </p:txBody>
      </p:sp>
      <p:sp>
        <p:nvSpPr>
          <p:cNvPr id="3" name="文字版面配置區 2">
            <a:extLst>
              <a:ext uri="{FF2B5EF4-FFF2-40B4-BE49-F238E27FC236}">
                <a16:creationId xmlns:a16="http://schemas.microsoft.com/office/drawing/2014/main" id="{D445AE8E-5136-4456-A27B-92E05158E3EA}"/>
              </a:ext>
            </a:extLst>
          </p:cNvPr>
          <p:cNvSpPr>
            <a:spLocks noGrp="1"/>
          </p:cNvSpPr>
          <p:nvPr>
            <p:ph type="body" idx="1"/>
          </p:nvPr>
        </p:nvSpPr>
        <p:spPr>
          <a:xfrm>
            <a:off x="1069847" y="2121408"/>
            <a:ext cx="8910175" cy="1067221"/>
          </a:xfrm>
        </p:spPr>
        <p:txBody>
          <a:bodyPr/>
          <a:lstStyle/>
          <a:p>
            <a:r>
              <a:rPr lang="zh-TW" altLang="en-US" dirty="0">
                <a:solidFill>
                  <a:srgbClr val="967E96"/>
                </a:solidFill>
                <a:latin typeface="新細明體" panose="02020500000000000000" pitchFamily="18" charset="-120"/>
                <a:ea typeface="新細明體" panose="02020500000000000000" pitchFamily="18" charset="-120"/>
              </a:rPr>
              <a:t>取得各自的檔倉連結</a:t>
            </a:r>
            <a:r>
              <a:rPr lang="en-US" altLang="zh-TW" dirty="0">
                <a:solidFill>
                  <a:srgbClr val="967E96"/>
                </a:solidFill>
                <a:latin typeface="新細明體" panose="02020500000000000000" pitchFamily="18" charset="-120"/>
                <a:ea typeface="新細明體" panose="02020500000000000000" pitchFamily="18" charset="-120"/>
              </a:rPr>
              <a:t>, </a:t>
            </a:r>
            <a:r>
              <a:rPr lang="zh-TW" altLang="en-US" dirty="0">
                <a:solidFill>
                  <a:srgbClr val="967E96"/>
                </a:solidFill>
                <a:latin typeface="新細明體" panose="02020500000000000000" pitchFamily="18" charset="-120"/>
                <a:ea typeface="新細明體" panose="02020500000000000000" pitchFamily="18" charset="-120"/>
              </a:rPr>
              <a:t>可以分享給別人</a:t>
            </a:r>
            <a:endParaRPr lang="en-US" altLang="zh-TW" dirty="0">
              <a:solidFill>
                <a:srgbClr val="967E96"/>
              </a:solidFill>
              <a:latin typeface="新細明體" panose="02020500000000000000" pitchFamily="18" charset="-120"/>
              <a:ea typeface="新細明體" panose="02020500000000000000" pitchFamily="18" charset="-120"/>
            </a:endParaRPr>
          </a:p>
          <a:p>
            <a:r>
              <a:rPr lang="zh-TW" altLang="en-US" dirty="0">
                <a:solidFill>
                  <a:srgbClr val="967E96"/>
                </a:solidFill>
                <a:latin typeface="新細明體" panose="02020500000000000000" pitchFamily="18" charset="-120"/>
                <a:ea typeface="新細明體" panose="02020500000000000000" pitchFamily="18" charset="-120"/>
              </a:rPr>
              <a:t>或是交給原來的網站管理員</a:t>
            </a:r>
            <a:r>
              <a:rPr lang="en-US" altLang="zh-TW" dirty="0">
                <a:solidFill>
                  <a:srgbClr val="967E96"/>
                </a:solidFill>
                <a:latin typeface="新細明體" panose="02020500000000000000" pitchFamily="18" charset="-120"/>
                <a:ea typeface="新細明體" panose="02020500000000000000" pitchFamily="18" charset="-120"/>
              </a:rPr>
              <a:t>, </a:t>
            </a:r>
            <a:r>
              <a:rPr lang="zh-TW" altLang="en-US" dirty="0">
                <a:solidFill>
                  <a:srgbClr val="967E96"/>
                </a:solidFill>
                <a:latin typeface="新細明體" panose="02020500000000000000" pitchFamily="18" charset="-120"/>
                <a:ea typeface="新細明體" panose="02020500000000000000" pitchFamily="18" charset="-120"/>
              </a:rPr>
              <a:t>讓網管人員將檔倉網址布置到學會網站上</a:t>
            </a:r>
          </a:p>
        </p:txBody>
      </p:sp>
      <p:pic>
        <p:nvPicPr>
          <p:cNvPr id="4" name="圖片 3">
            <a:extLst>
              <a:ext uri="{FF2B5EF4-FFF2-40B4-BE49-F238E27FC236}">
                <a16:creationId xmlns:a16="http://schemas.microsoft.com/office/drawing/2014/main" id="{E62302EA-6E0A-4024-AC2E-6DE0C9116A47}"/>
              </a:ext>
            </a:extLst>
          </p:cNvPr>
          <p:cNvPicPr>
            <a:picLocks noChangeAspect="1"/>
          </p:cNvPicPr>
          <p:nvPr/>
        </p:nvPicPr>
        <p:blipFill>
          <a:blip r:embed="rId2"/>
          <a:stretch>
            <a:fillRect/>
          </a:stretch>
        </p:blipFill>
        <p:spPr>
          <a:xfrm>
            <a:off x="1195751" y="3325643"/>
            <a:ext cx="4630738" cy="3259796"/>
          </a:xfrm>
          <a:prstGeom prst="rect">
            <a:avLst/>
          </a:prstGeom>
          <a:ln>
            <a:noFill/>
          </a:ln>
          <a:effectLst>
            <a:outerShdw blurRad="292100" dist="139700" dir="2700000" algn="tl" rotWithShape="0">
              <a:srgbClr val="333333">
                <a:alpha val="65000"/>
              </a:srgbClr>
            </a:outerShdw>
          </a:effectLst>
        </p:spPr>
      </p:pic>
      <p:pic>
        <p:nvPicPr>
          <p:cNvPr id="8" name="圖片 7">
            <a:extLst>
              <a:ext uri="{FF2B5EF4-FFF2-40B4-BE49-F238E27FC236}">
                <a16:creationId xmlns:a16="http://schemas.microsoft.com/office/drawing/2014/main" id="{AC6DC6B8-B02C-48C7-BC0C-C52BB2FB348D}"/>
              </a:ext>
            </a:extLst>
          </p:cNvPr>
          <p:cNvPicPr>
            <a:picLocks noChangeAspect="1"/>
          </p:cNvPicPr>
          <p:nvPr/>
        </p:nvPicPr>
        <p:blipFill>
          <a:blip r:embed="rId3"/>
          <a:stretch>
            <a:fillRect/>
          </a:stretch>
        </p:blipFill>
        <p:spPr>
          <a:xfrm>
            <a:off x="7145570" y="3526625"/>
            <a:ext cx="3913618" cy="2857832"/>
          </a:xfrm>
          <a:prstGeom prst="rect">
            <a:avLst/>
          </a:prstGeom>
          <a:ln>
            <a:noFill/>
          </a:ln>
          <a:effectLst>
            <a:outerShdw blurRad="292100" dist="139700" dir="2700000" algn="tl" rotWithShape="0">
              <a:srgbClr val="333333">
                <a:alpha val="65000"/>
              </a:srgbClr>
            </a:outerShdw>
          </a:effectLst>
        </p:spPr>
      </p:pic>
      <p:sp>
        <p:nvSpPr>
          <p:cNvPr id="9" name="箭號: 向右 8">
            <a:extLst>
              <a:ext uri="{FF2B5EF4-FFF2-40B4-BE49-F238E27FC236}">
                <a16:creationId xmlns:a16="http://schemas.microsoft.com/office/drawing/2014/main" id="{5ED011AE-8CC2-4719-8333-D5A37378A54A}"/>
              </a:ext>
            </a:extLst>
          </p:cNvPr>
          <p:cNvSpPr/>
          <p:nvPr/>
        </p:nvSpPr>
        <p:spPr>
          <a:xfrm>
            <a:off x="6163408" y="4852192"/>
            <a:ext cx="589084" cy="4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投影片編號版面配置區 4">
            <a:extLst>
              <a:ext uri="{FF2B5EF4-FFF2-40B4-BE49-F238E27FC236}">
                <a16:creationId xmlns:a16="http://schemas.microsoft.com/office/drawing/2014/main" id="{4CA250B2-0D3C-4FE1-8A9F-2E8FFC3A8203}"/>
              </a:ext>
            </a:extLst>
          </p:cNvPr>
          <p:cNvSpPr>
            <a:spLocks noGrp="1"/>
          </p:cNvSpPr>
          <p:nvPr>
            <p:ph type="sldNum" sz="quarter" idx="12"/>
          </p:nvPr>
        </p:nvSpPr>
        <p:spPr/>
        <p:txBody>
          <a:bodyPr/>
          <a:lstStyle/>
          <a:p>
            <a:fld id="{90A8D1BA-725A-4846-A700-B10E16125B58}" type="slidenum">
              <a:rPr lang="zh-TW" altLang="en-US" smtClean="0"/>
              <a:t>44</a:t>
            </a:fld>
            <a:endParaRPr lang="zh-TW" altLang="en-US"/>
          </a:p>
        </p:txBody>
      </p:sp>
      <p:pic>
        <p:nvPicPr>
          <p:cNvPr id="6" name="圖片 5">
            <a:extLst>
              <a:ext uri="{FF2B5EF4-FFF2-40B4-BE49-F238E27FC236}">
                <a16:creationId xmlns:a16="http://schemas.microsoft.com/office/drawing/2014/main" id="{FA22E70E-0600-4391-AF83-4DAA4C2E0E48}"/>
              </a:ext>
            </a:extLst>
          </p:cNvPr>
          <p:cNvPicPr>
            <a:picLocks noChangeAspect="1"/>
          </p:cNvPicPr>
          <p:nvPr/>
        </p:nvPicPr>
        <p:blipFill>
          <a:blip r:embed="rId4"/>
          <a:stretch>
            <a:fillRect/>
          </a:stretch>
        </p:blipFill>
        <p:spPr>
          <a:xfrm>
            <a:off x="1446942" y="4734598"/>
            <a:ext cx="774259" cy="774259"/>
          </a:xfrm>
          <a:prstGeom prst="rect">
            <a:avLst/>
          </a:prstGeom>
        </p:spPr>
      </p:pic>
    </p:spTree>
    <p:extLst>
      <p:ext uri="{BB962C8B-B14F-4D97-AF65-F5344CB8AC3E}">
        <p14:creationId xmlns:p14="http://schemas.microsoft.com/office/powerpoint/2010/main" val="31961797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FA8679-1C8C-4107-8130-C71CCA646C51}"/>
              </a:ext>
            </a:extLst>
          </p:cNvPr>
          <p:cNvSpPr>
            <a:spLocks noGrp="1"/>
          </p:cNvSpPr>
          <p:nvPr>
            <p:ph type="sldNum" sz="quarter" idx="12"/>
          </p:nvPr>
        </p:nvSpPr>
        <p:spPr/>
        <p:txBody>
          <a:bodyPr/>
          <a:lstStyle/>
          <a:p>
            <a:fld id="{4FAB73BC-B049-4115-A692-8D63A059BFB8}" type="slidenum">
              <a:rPr lang="en-US" smtClean="0"/>
              <a:t>45</a:t>
            </a:fld>
            <a:endParaRPr lang="en-US" dirty="0"/>
          </a:p>
        </p:txBody>
      </p:sp>
      <p:sp>
        <p:nvSpPr>
          <p:cNvPr id="4" name="TextBox 3">
            <a:extLst>
              <a:ext uri="{FF2B5EF4-FFF2-40B4-BE49-F238E27FC236}">
                <a16:creationId xmlns:a16="http://schemas.microsoft.com/office/drawing/2014/main" id="{CCED1AD3-C44A-4F4A-9A2C-3C9B0964CB5B}"/>
              </a:ext>
            </a:extLst>
          </p:cNvPr>
          <p:cNvSpPr txBox="1"/>
          <p:nvPr/>
        </p:nvSpPr>
        <p:spPr>
          <a:xfrm>
            <a:off x="1588644" y="1962277"/>
            <a:ext cx="8147539" cy="83099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TW" altLang="en-US" sz="4800" b="1" dirty="0">
                <a:latin typeface="+mj-ea"/>
                <a:ea typeface="+mj-ea"/>
              </a:rPr>
              <a:t>丁、運用至「人才再認證」</a:t>
            </a:r>
          </a:p>
        </p:txBody>
      </p:sp>
    </p:spTree>
    <p:extLst>
      <p:ext uri="{BB962C8B-B14F-4D97-AF65-F5344CB8AC3E}">
        <p14:creationId xmlns:p14="http://schemas.microsoft.com/office/powerpoint/2010/main" val="33053713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資料庫圖表 3">
            <a:extLst>
              <a:ext uri="{FF2B5EF4-FFF2-40B4-BE49-F238E27FC236}">
                <a16:creationId xmlns:a16="http://schemas.microsoft.com/office/drawing/2014/main" id="{3B883E59-32D7-49F6-8064-899768418AA1}"/>
              </a:ext>
            </a:extLst>
          </p:cNvPr>
          <p:cNvGraphicFramePr/>
          <p:nvPr>
            <p:extLst>
              <p:ext uri="{D42A27DB-BD31-4B8C-83A1-F6EECF244321}">
                <p14:modId xmlns:p14="http://schemas.microsoft.com/office/powerpoint/2010/main" val="3742832082"/>
              </p:ext>
            </p:extLst>
          </p:nvPr>
        </p:nvGraphicFramePr>
        <p:xfrm>
          <a:off x="1590765" y="337299"/>
          <a:ext cx="9010469" cy="61834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投影片編號版面配置區 1">
            <a:extLst>
              <a:ext uri="{FF2B5EF4-FFF2-40B4-BE49-F238E27FC236}">
                <a16:creationId xmlns:a16="http://schemas.microsoft.com/office/drawing/2014/main" id="{F1EE1DB1-C77C-4DAA-8C7C-E738DDCC1D48}"/>
              </a:ext>
            </a:extLst>
          </p:cNvPr>
          <p:cNvSpPr>
            <a:spLocks noGrp="1"/>
          </p:cNvSpPr>
          <p:nvPr>
            <p:ph type="sldNum" sz="quarter" idx="12"/>
          </p:nvPr>
        </p:nvSpPr>
        <p:spPr/>
        <p:txBody>
          <a:bodyPr/>
          <a:lstStyle/>
          <a:p>
            <a:fld id="{4FAB73BC-B049-4115-A692-8D63A059BFB8}" type="slidenum">
              <a:rPr lang="en-US" smtClean="0"/>
              <a:t>46</a:t>
            </a:fld>
            <a:endParaRPr lang="en-US" dirty="0"/>
          </a:p>
        </p:txBody>
      </p:sp>
      <p:sp>
        <p:nvSpPr>
          <p:cNvPr id="3" name="標題 1">
            <a:extLst>
              <a:ext uri="{FF2B5EF4-FFF2-40B4-BE49-F238E27FC236}">
                <a16:creationId xmlns:a16="http://schemas.microsoft.com/office/drawing/2014/main" id="{2D2938CB-46CF-4DAF-BCED-450E160B2FC0}"/>
              </a:ext>
            </a:extLst>
          </p:cNvPr>
          <p:cNvSpPr txBox="1">
            <a:spLocks/>
          </p:cNvSpPr>
          <p:nvPr/>
        </p:nvSpPr>
        <p:spPr>
          <a:xfrm>
            <a:off x="4003838" y="3079132"/>
            <a:ext cx="4416552" cy="699734"/>
          </a:xfrm>
          <a:prstGeom prst="rect">
            <a:avLst/>
          </a:prstGeom>
        </p:spPr>
        <p:txBody>
          <a:bodyPr/>
          <a:lstStyle>
            <a:lvl1pPr algn="l" defTabSz="914400" rtl="0" eaLnBrk="1" latinLnBrk="0" hangingPunct="1">
              <a:lnSpc>
                <a:spcPct val="90000"/>
              </a:lnSpc>
              <a:spcBef>
                <a:spcPct val="0"/>
              </a:spcBef>
              <a:buNone/>
              <a:defRPr sz="4800" b="1" kern="1200" cap="none" baseline="0">
                <a:blipFill>
                  <a:blip r:embed="rId7">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TW" altLang="en-US" sz="3200" dirty="0"/>
              <a:t>「人才再認證」循環圖</a:t>
            </a:r>
          </a:p>
        </p:txBody>
      </p:sp>
    </p:spTree>
    <p:extLst>
      <p:ext uri="{BB962C8B-B14F-4D97-AF65-F5344CB8AC3E}">
        <p14:creationId xmlns:p14="http://schemas.microsoft.com/office/powerpoint/2010/main" val="5443598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FE5424-BF09-494E-8981-AA47CF18333D}"/>
              </a:ext>
            </a:extLst>
          </p:cNvPr>
          <p:cNvSpPr>
            <a:spLocks noGrp="1"/>
          </p:cNvSpPr>
          <p:nvPr>
            <p:ph type="title"/>
          </p:nvPr>
        </p:nvSpPr>
        <p:spPr>
          <a:xfrm>
            <a:off x="1069848" y="484632"/>
            <a:ext cx="10058400" cy="1609344"/>
          </a:xfrm>
        </p:spPr>
        <p:txBody>
          <a:bodyPr/>
          <a:lstStyle/>
          <a:p>
            <a:r>
              <a:rPr lang="zh-TW" altLang="en-US" dirty="0"/>
              <a:t>會員個人檔倉結構</a:t>
            </a:r>
          </a:p>
        </p:txBody>
      </p:sp>
      <p:sp>
        <p:nvSpPr>
          <p:cNvPr id="3" name="文字版面配置區 2">
            <a:extLst>
              <a:ext uri="{FF2B5EF4-FFF2-40B4-BE49-F238E27FC236}">
                <a16:creationId xmlns:a16="http://schemas.microsoft.com/office/drawing/2014/main" id="{1926FA57-A816-4C34-9D8C-3C8E53CE0582}"/>
              </a:ext>
            </a:extLst>
          </p:cNvPr>
          <p:cNvSpPr>
            <a:spLocks noGrp="1"/>
          </p:cNvSpPr>
          <p:nvPr>
            <p:ph type="body" idx="1"/>
          </p:nvPr>
        </p:nvSpPr>
        <p:spPr>
          <a:xfrm>
            <a:off x="1069848" y="2121408"/>
            <a:ext cx="5752983" cy="3338615"/>
          </a:xfrm>
          <a:noFill/>
          <a:ln w="9525" cap="flat" cmpd="sng" algn="ctr">
            <a:solidFill>
              <a:schemeClr val="dk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a:normAutofit/>
          </a:bodyPr>
          <a:lstStyle/>
          <a:p>
            <a:r>
              <a:rPr lang="zh-TW" altLang="en-US" dirty="0"/>
              <a:t>依學會規劃</a:t>
            </a:r>
            <a:r>
              <a:rPr lang="en-US" altLang="zh-TW" dirty="0"/>
              <a:t>, </a:t>
            </a:r>
            <a:r>
              <a:rPr lang="zh-TW" altLang="en-US" dirty="0"/>
              <a:t>讓會員註冊</a:t>
            </a:r>
            <a:r>
              <a:rPr lang="en-US" altLang="zh-TW" dirty="0"/>
              <a:t>GitHub</a:t>
            </a:r>
            <a:r>
              <a:rPr lang="zh-TW" altLang="en-US" dirty="0"/>
              <a:t>帳戶、建立自己的檔倉</a:t>
            </a:r>
            <a:r>
              <a:rPr lang="en-US" altLang="zh-TW" dirty="0"/>
              <a:t>, </a:t>
            </a:r>
            <a:r>
              <a:rPr lang="zh-TW" altLang="en-US" dirty="0"/>
              <a:t>在裏頭擺放自己的學經歷簡介及提供認證文件。</a:t>
            </a:r>
            <a:endParaRPr lang="en-US" altLang="zh-TW" dirty="0"/>
          </a:p>
          <a:p>
            <a:r>
              <a:rPr lang="zh-TW" altLang="en-US" dirty="0"/>
              <a:t>擺放學經歷的頁面，學會可以提供認證標章或是證書之類的認證。</a:t>
            </a:r>
            <a:endParaRPr lang="en-US" altLang="zh-TW" dirty="0"/>
          </a:p>
          <a:p>
            <a:r>
              <a:rPr lang="zh-TW" altLang="en-US" dirty="0"/>
              <a:t>會員申請認證時</a:t>
            </a:r>
            <a:r>
              <a:rPr lang="en-US" altLang="zh-TW" dirty="0"/>
              <a:t>, </a:t>
            </a:r>
            <a:r>
              <a:rPr lang="zh-TW" altLang="en-US" dirty="0"/>
              <a:t>在申請書上提供擺放認證文件的檔倉連結</a:t>
            </a:r>
            <a:r>
              <a:rPr lang="en-US" altLang="zh-TW" dirty="0"/>
              <a:t>, </a:t>
            </a:r>
            <a:r>
              <a:rPr lang="zh-TW" altLang="en-US" dirty="0"/>
              <a:t>請評審委員進入審查文件，審查通過後學會授予標章、證書。</a:t>
            </a:r>
            <a:endParaRPr lang="en-US" altLang="zh-TW" dirty="0"/>
          </a:p>
          <a:p>
            <a:r>
              <a:rPr lang="zh-TW" altLang="en-US" dirty="0"/>
              <a:t>規劃的檔倉結構如右圖。</a:t>
            </a:r>
          </a:p>
        </p:txBody>
      </p:sp>
      <p:sp>
        <p:nvSpPr>
          <p:cNvPr id="4" name="投影片編號版面配置區 3">
            <a:extLst>
              <a:ext uri="{FF2B5EF4-FFF2-40B4-BE49-F238E27FC236}">
                <a16:creationId xmlns:a16="http://schemas.microsoft.com/office/drawing/2014/main" id="{45D919AC-8CD9-4D7E-9752-B967C4811AF6}"/>
              </a:ext>
            </a:extLst>
          </p:cNvPr>
          <p:cNvSpPr>
            <a:spLocks noGrp="1"/>
          </p:cNvSpPr>
          <p:nvPr>
            <p:ph type="sldNum" sz="quarter" idx="12"/>
          </p:nvPr>
        </p:nvSpPr>
        <p:spPr/>
        <p:txBody>
          <a:bodyPr/>
          <a:lstStyle/>
          <a:p>
            <a:fld id="{90A8D1BA-725A-4846-A700-B10E16125B58}" type="slidenum">
              <a:rPr lang="zh-TW" altLang="en-US" smtClean="0"/>
              <a:t>47</a:t>
            </a:fld>
            <a:endParaRPr lang="zh-TW" altLang="en-US"/>
          </a:p>
        </p:txBody>
      </p:sp>
      <p:grpSp>
        <p:nvGrpSpPr>
          <p:cNvPr id="11" name="群組 10">
            <a:extLst>
              <a:ext uri="{FF2B5EF4-FFF2-40B4-BE49-F238E27FC236}">
                <a16:creationId xmlns:a16="http://schemas.microsoft.com/office/drawing/2014/main" id="{53606D93-7841-47C2-AFF9-5437ED7C7E4B}"/>
              </a:ext>
            </a:extLst>
          </p:cNvPr>
          <p:cNvGrpSpPr/>
          <p:nvPr/>
        </p:nvGrpSpPr>
        <p:grpSpPr>
          <a:xfrm>
            <a:off x="7247256" y="1237489"/>
            <a:ext cx="3997570" cy="4547365"/>
            <a:chOff x="6759576" y="1154187"/>
            <a:chExt cx="3997570" cy="4547365"/>
          </a:xfrm>
        </p:grpSpPr>
        <p:sp>
          <p:nvSpPr>
            <p:cNvPr id="5" name="橢圓 4">
              <a:extLst>
                <a:ext uri="{FF2B5EF4-FFF2-40B4-BE49-F238E27FC236}">
                  <a16:creationId xmlns:a16="http://schemas.microsoft.com/office/drawing/2014/main" id="{E6C98584-1131-4B2A-B2AF-535105169839}"/>
                </a:ext>
              </a:extLst>
            </p:cNvPr>
            <p:cNvSpPr/>
            <p:nvPr/>
          </p:nvSpPr>
          <p:spPr>
            <a:xfrm>
              <a:off x="6759576" y="1154187"/>
              <a:ext cx="1421542" cy="817685"/>
            </a:xfrm>
            <a:prstGeom prst="ellipse">
              <a:avLst/>
            </a:prstGeom>
            <a:solidFill>
              <a:schemeClr val="accent1">
                <a:alpha val="5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1600" dirty="0"/>
                <a:t>會員</a:t>
              </a:r>
              <a:br>
                <a:rPr lang="en-US" altLang="zh-TW" sz="1600" dirty="0"/>
              </a:br>
              <a:r>
                <a:rPr lang="en-US" altLang="zh-TW" sz="1600" dirty="0"/>
                <a:t>GitHub</a:t>
              </a:r>
              <a:endParaRPr lang="zh-TW" altLang="en-US" sz="1600" dirty="0"/>
            </a:p>
          </p:txBody>
        </p:sp>
        <p:sp>
          <p:nvSpPr>
            <p:cNvPr id="6" name="矩形: 圓角 5">
              <a:extLst>
                <a:ext uri="{FF2B5EF4-FFF2-40B4-BE49-F238E27FC236}">
                  <a16:creationId xmlns:a16="http://schemas.microsoft.com/office/drawing/2014/main" id="{9B686E76-51FE-4385-87E2-BE3582879164}"/>
                </a:ext>
              </a:extLst>
            </p:cNvPr>
            <p:cNvSpPr/>
            <p:nvPr/>
          </p:nvSpPr>
          <p:spPr>
            <a:xfrm>
              <a:off x="8031648" y="2516994"/>
              <a:ext cx="2725498" cy="993531"/>
            </a:xfrm>
            <a:prstGeom prst="roundRect">
              <a:avLst/>
            </a:prstGeom>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2400" dirty="0">
                  <a:latin typeface="+mn-ea"/>
                </a:rPr>
                <a:t>個人簡介</a:t>
              </a:r>
              <a:endParaRPr lang="en-US" altLang="zh-TW" sz="2400" dirty="0">
                <a:latin typeface="+mn-ea"/>
              </a:endParaRPr>
            </a:p>
            <a:p>
              <a:pPr algn="ctr"/>
              <a:r>
                <a:rPr lang="zh-TW" altLang="en-US" sz="2400" dirty="0">
                  <a:latin typeface="+mn-ea"/>
                </a:rPr>
                <a:t>學會認證標章</a:t>
              </a:r>
            </a:p>
          </p:txBody>
        </p:sp>
        <p:sp>
          <p:nvSpPr>
            <p:cNvPr id="7" name="矩形: 圓角 6">
              <a:extLst>
                <a:ext uri="{FF2B5EF4-FFF2-40B4-BE49-F238E27FC236}">
                  <a16:creationId xmlns:a16="http://schemas.microsoft.com/office/drawing/2014/main" id="{AD10E33E-223B-4C0B-A66D-2408D5D5A6CB}"/>
                </a:ext>
              </a:extLst>
            </p:cNvPr>
            <p:cNvSpPr/>
            <p:nvPr/>
          </p:nvSpPr>
          <p:spPr>
            <a:xfrm>
              <a:off x="9019016" y="4189077"/>
              <a:ext cx="1570607" cy="483058"/>
            </a:xfrm>
            <a:prstGeom prst="roundRect">
              <a:avLst/>
            </a:prstGeom>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2400" dirty="0">
                  <a:latin typeface="+mn-ea"/>
                </a:rPr>
                <a:t>認證文件</a:t>
              </a:r>
            </a:p>
          </p:txBody>
        </p:sp>
        <p:sp>
          <p:nvSpPr>
            <p:cNvPr id="9" name="矩形 8">
              <a:extLst>
                <a:ext uri="{FF2B5EF4-FFF2-40B4-BE49-F238E27FC236}">
                  <a16:creationId xmlns:a16="http://schemas.microsoft.com/office/drawing/2014/main" id="{0535049D-8B50-46D6-8632-4B5439307B71}"/>
                </a:ext>
              </a:extLst>
            </p:cNvPr>
            <p:cNvSpPr/>
            <p:nvPr/>
          </p:nvSpPr>
          <p:spPr>
            <a:xfrm>
              <a:off x="7431485" y="3013759"/>
              <a:ext cx="749633" cy="101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B1D45F3B-AE2A-4EA0-87F9-45F09F8A3A19}"/>
                </a:ext>
              </a:extLst>
            </p:cNvPr>
            <p:cNvSpPr/>
            <p:nvPr/>
          </p:nvSpPr>
          <p:spPr>
            <a:xfrm>
              <a:off x="8157358" y="2099305"/>
              <a:ext cx="1571264" cy="369332"/>
            </a:xfrm>
            <a:prstGeom prst="rect">
              <a:avLst/>
            </a:prstGeom>
          </p:spPr>
          <p:txBody>
            <a:bodyPr wrap="none">
              <a:spAutoFit/>
            </a:bodyPr>
            <a:lstStyle/>
            <a:p>
              <a:r>
                <a:rPr lang="en-US" altLang="zh-TW" dirty="0"/>
                <a:t>Certification</a:t>
              </a:r>
              <a:endParaRPr lang="zh-TW" altLang="en-US" dirty="0"/>
            </a:p>
          </p:txBody>
        </p:sp>
        <p:sp>
          <p:nvSpPr>
            <p:cNvPr id="14" name="矩形 13">
              <a:extLst>
                <a:ext uri="{FF2B5EF4-FFF2-40B4-BE49-F238E27FC236}">
                  <a16:creationId xmlns:a16="http://schemas.microsoft.com/office/drawing/2014/main" id="{3ABB3DD2-C630-4D3F-B57B-9B17E2FF186F}"/>
                </a:ext>
              </a:extLst>
            </p:cNvPr>
            <p:cNvSpPr/>
            <p:nvPr/>
          </p:nvSpPr>
          <p:spPr>
            <a:xfrm>
              <a:off x="8942990" y="3823842"/>
              <a:ext cx="739305" cy="369332"/>
            </a:xfrm>
            <a:prstGeom prst="rect">
              <a:avLst/>
            </a:prstGeom>
          </p:spPr>
          <p:txBody>
            <a:bodyPr wrap="none">
              <a:spAutoFit/>
            </a:bodyPr>
            <a:lstStyle/>
            <a:p>
              <a:r>
                <a:rPr lang="en-US" altLang="zh-TW" dirty="0"/>
                <a:t>Docs</a:t>
              </a:r>
              <a:endParaRPr lang="zh-TW" altLang="en-US" dirty="0"/>
            </a:p>
          </p:txBody>
        </p:sp>
        <p:sp>
          <p:nvSpPr>
            <p:cNvPr id="16" name="矩形: 圓角 15">
              <a:extLst>
                <a:ext uri="{FF2B5EF4-FFF2-40B4-BE49-F238E27FC236}">
                  <a16:creationId xmlns:a16="http://schemas.microsoft.com/office/drawing/2014/main" id="{CC62CC55-B8DF-44F8-AD3D-F39DB30E4E7C}"/>
                </a:ext>
              </a:extLst>
            </p:cNvPr>
            <p:cNvSpPr/>
            <p:nvPr/>
          </p:nvSpPr>
          <p:spPr>
            <a:xfrm>
              <a:off x="9019016" y="5218494"/>
              <a:ext cx="1570607" cy="483058"/>
            </a:xfrm>
            <a:prstGeom prst="roundRect">
              <a:avLst/>
            </a:prstGeom>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2400" dirty="0">
                  <a:latin typeface="+mn-ea"/>
                </a:rPr>
                <a:t>個人介紹</a:t>
              </a:r>
            </a:p>
          </p:txBody>
        </p:sp>
        <p:sp>
          <p:nvSpPr>
            <p:cNvPr id="17" name="矩形 16">
              <a:extLst>
                <a:ext uri="{FF2B5EF4-FFF2-40B4-BE49-F238E27FC236}">
                  <a16:creationId xmlns:a16="http://schemas.microsoft.com/office/drawing/2014/main" id="{D031D94C-FE5A-4625-8766-46F953DF402D}"/>
                </a:ext>
              </a:extLst>
            </p:cNvPr>
            <p:cNvSpPr/>
            <p:nvPr/>
          </p:nvSpPr>
          <p:spPr>
            <a:xfrm>
              <a:off x="8593488" y="3510526"/>
              <a:ext cx="77724" cy="2019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31AFAD9E-42A0-46A5-9757-A9B9F4CCA562}"/>
                </a:ext>
              </a:extLst>
            </p:cNvPr>
            <p:cNvSpPr/>
            <p:nvPr/>
          </p:nvSpPr>
          <p:spPr>
            <a:xfrm>
              <a:off x="8677348" y="4389681"/>
              <a:ext cx="475362" cy="112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40F1AE9-0E67-40F5-83A7-8C562D0CB3B9}"/>
                </a:ext>
              </a:extLst>
            </p:cNvPr>
            <p:cNvSpPr/>
            <p:nvPr/>
          </p:nvSpPr>
          <p:spPr>
            <a:xfrm>
              <a:off x="8677348" y="5408333"/>
              <a:ext cx="475362" cy="112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2FB1642C-9F80-4CAE-A017-F5B619BC25A0}"/>
                </a:ext>
              </a:extLst>
            </p:cNvPr>
            <p:cNvSpPr/>
            <p:nvPr/>
          </p:nvSpPr>
          <p:spPr>
            <a:xfrm>
              <a:off x="8942990" y="4838599"/>
              <a:ext cx="1168910" cy="369332"/>
            </a:xfrm>
            <a:prstGeom prst="rect">
              <a:avLst/>
            </a:prstGeom>
          </p:spPr>
          <p:txBody>
            <a:bodyPr wrap="none">
              <a:spAutoFit/>
            </a:bodyPr>
            <a:lstStyle/>
            <a:p>
              <a:r>
                <a:rPr lang="en-US" altLang="zh-TW" dirty="0" err="1"/>
                <a:t>aboutMe</a:t>
              </a:r>
              <a:endParaRPr lang="zh-TW" altLang="en-US" dirty="0"/>
            </a:p>
          </p:txBody>
        </p:sp>
        <p:sp>
          <p:nvSpPr>
            <p:cNvPr id="21" name="矩形 20">
              <a:extLst>
                <a:ext uri="{FF2B5EF4-FFF2-40B4-BE49-F238E27FC236}">
                  <a16:creationId xmlns:a16="http://schemas.microsoft.com/office/drawing/2014/main" id="{23AF653C-6639-4E2B-B6C9-12458D74B289}"/>
                </a:ext>
              </a:extLst>
            </p:cNvPr>
            <p:cNvSpPr/>
            <p:nvPr/>
          </p:nvSpPr>
          <p:spPr>
            <a:xfrm>
              <a:off x="7424931" y="1955963"/>
              <a:ext cx="81857" cy="1158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8173833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FE5424-BF09-494E-8981-AA47CF18333D}"/>
              </a:ext>
            </a:extLst>
          </p:cNvPr>
          <p:cNvSpPr>
            <a:spLocks noGrp="1"/>
          </p:cNvSpPr>
          <p:nvPr>
            <p:ph type="title"/>
          </p:nvPr>
        </p:nvSpPr>
        <p:spPr/>
        <p:txBody>
          <a:bodyPr/>
          <a:lstStyle/>
          <a:p>
            <a:r>
              <a:rPr lang="zh-TW" altLang="en-US" dirty="0"/>
              <a:t>人才再認證檔倉結構</a:t>
            </a:r>
          </a:p>
        </p:txBody>
      </p:sp>
      <p:sp>
        <p:nvSpPr>
          <p:cNvPr id="3" name="文字版面配置區 2">
            <a:extLst>
              <a:ext uri="{FF2B5EF4-FFF2-40B4-BE49-F238E27FC236}">
                <a16:creationId xmlns:a16="http://schemas.microsoft.com/office/drawing/2014/main" id="{1926FA57-A816-4C34-9D8C-3C8E53CE0582}"/>
              </a:ext>
            </a:extLst>
          </p:cNvPr>
          <p:cNvSpPr>
            <a:spLocks noGrp="1"/>
          </p:cNvSpPr>
          <p:nvPr>
            <p:ph type="body" idx="1"/>
          </p:nvPr>
        </p:nvSpPr>
        <p:spPr>
          <a:xfrm>
            <a:off x="356624" y="2264899"/>
            <a:ext cx="2725498" cy="2830246"/>
          </a:xfrm>
          <a:noFill/>
          <a:ln w="9525" cap="flat" cmpd="sng" algn="ctr">
            <a:solidFill>
              <a:schemeClr val="dk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a:normAutofit fontScale="92500" lnSpcReduction="10000"/>
          </a:bodyPr>
          <a:lstStyle/>
          <a:p>
            <a:r>
              <a:rPr lang="zh-TW" altLang="en-US" dirty="0"/>
              <a:t>學會的</a:t>
            </a:r>
            <a:r>
              <a:rPr lang="en-US" altLang="zh-TW" dirty="0"/>
              <a:t>GitHub</a:t>
            </a:r>
            <a:r>
              <a:rPr lang="zh-TW" altLang="en-US" dirty="0"/>
              <a:t>設立一個人才再認證專用的檔倉</a:t>
            </a:r>
            <a:r>
              <a:rPr lang="en-US" altLang="zh-TW" dirty="0"/>
              <a:t>, </a:t>
            </a:r>
            <a:r>
              <a:rPr lang="zh-TW" altLang="en-US" dirty="0"/>
              <a:t>擺放申請表格、教學文件</a:t>
            </a:r>
            <a:r>
              <a:rPr lang="en-US" altLang="zh-TW" dirty="0"/>
              <a:t>…</a:t>
            </a:r>
          </a:p>
          <a:p>
            <a:r>
              <a:rPr lang="zh-TW" altLang="en-US" dirty="0"/>
              <a:t>另外提供示範給會員編輯的檔倉</a:t>
            </a:r>
            <a:r>
              <a:rPr lang="en-US" altLang="zh-TW" dirty="0"/>
              <a:t>, </a:t>
            </a:r>
            <a:r>
              <a:rPr lang="zh-TW" altLang="en-US" dirty="0"/>
              <a:t>讓會員轉架到自己的帳戶去修改</a:t>
            </a:r>
            <a:endParaRPr lang="en-US" altLang="zh-TW" dirty="0"/>
          </a:p>
          <a:p>
            <a:r>
              <a:rPr lang="zh-TW" altLang="en-US" dirty="0"/>
              <a:t>規劃的檔倉結構如右圖。</a:t>
            </a:r>
          </a:p>
        </p:txBody>
      </p:sp>
      <p:sp>
        <p:nvSpPr>
          <p:cNvPr id="4" name="投影片編號版面配置區 3">
            <a:extLst>
              <a:ext uri="{FF2B5EF4-FFF2-40B4-BE49-F238E27FC236}">
                <a16:creationId xmlns:a16="http://schemas.microsoft.com/office/drawing/2014/main" id="{45D919AC-8CD9-4D7E-9752-B967C4811AF6}"/>
              </a:ext>
            </a:extLst>
          </p:cNvPr>
          <p:cNvSpPr>
            <a:spLocks noGrp="1"/>
          </p:cNvSpPr>
          <p:nvPr>
            <p:ph type="sldNum" sz="quarter" idx="12"/>
          </p:nvPr>
        </p:nvSpPr>
        <p:spPr/>
        <p:txBody>
          <a:bodyPr/>
          <a:lstStyle/>
          <a:p>
            <a:fld id="{90A8D1BA-725A-4846-A700-B10E16125B58}" type="slidenum">
              <a:rPr lang="zh-TW" altLang="en-US" smtClean="0"/>
              <a:t>48</a:t>
            </a:fld>
            <a:endParaRPr lang="zh-TW" altLang="en-US"/>
          </a:p>
        </p:txBody>
      </p:sp>
      <p:pic>
        <p:nvPicPr>
          <p:cNvPr id="8" name="圖片 7">
            <a:extLst>
              <a:ext uri="{FF2B5EF4-FFF2-40B4-BE49-F238E27FC236}">
                <a16:creationId xmlns:a16="http://schemas.microsoft.com/office/drawing/2014/main" id="{13A3ACC3-0113-4CD5-9CBA-CA547CC774C9}"/>
              </a:ext>
            </a:extLst>
          </p:cNvPr>
          <p:cNvPicPr>
            <a:picLocks noChangeAspect="1"/>
          </p:cNvPicPr>
          <p:nvPr/>
        </p:nvPicPr>
        <p:blipFill>
          <a:blip r:embed="rId2"/>
          <a:stretch>
            <a:fillRect/>
          </a:stretch>
        </p:blipFill>
        <p:spPr>
          <a:xfrm>
            <a:off x="8839634" y="4065382"/>
            <a:ext cx="2337505" cy="2718997"/>
          </a:xfrm>
          <a:prstGeom prst="rect">
            <a:avLst/>
          </a:prstGeom>
          <a:solidFill>
            <a:schemeClr val="bg1"/>
          </a:solidFill>
          <a:ln>
            <a:solidFill>
              <a:schemeClr val="tx2">
                <a:lumMod val="60000"/>
                <a:lumOff val="40000"/>
              </a:schemeClr>
            </a:solidFill>
          </a:ln>
          <a:effectLst>
            <a:outerShdw blurRad="50800" dist="38100" dir="2700000" algn="tl" rotWithShape="0">
              <a:prstClr val="black">
                <a:alpha val="40000"/>
              </a:prstClr>
            </a:outerShdw>
          </a:effectLst>
        </p:spPr>
      </p:pic>
      <p:grpSp>
        <p:nvGrpSpPr>
          <p:cNvPr id="10" name="群組 9">
            <a:extLst>
              <a:ext uri="{FF2B5EF4-FFF2-40B4-BE49-F238E27FC236}">
                <a16:creationId xmlns:a16="http://schemas.microsoft.com/office/drawing/2014/main" id="{015E2A9E-989B-42FD-8BB5-EB4DB51C2115}"/>
              </a:ext>
            </a:extLst>
          </p:cNvPr>
          <p:cNvGrpSpPr/>
          <p:nvPr/>
        </p:nvGrpSpPr>
        <p:grpSpPr>
          <a:xfrm>
            <a:off x="3354886" y="588441"/>
            <a:ext cx="6159665" cy="4603306"/>
            <a:chOff x="3354886" y="1154498"/>
            <a:chExt cx="6159665" cy="4603306"/>
          </a:xfrm>
          <a:effectLst>
            <a:outerShdw blurRad="50800" dist="38100" dir="2700000" algn="tl" rotWithShape="0">
              <a:prstClr val="black">
                <a:alpha val="40000"/>
              </a:prstClr>
            </a:outerShdw>
          </a:effectLst>
        </p:grpSpPr>
        <p:sp>
          <p:nvSpPr>
            <p:cNvPr id="20" name="文字方塊 19">
              <a:extLst>
                <a:ext uri="{FF2B5EF4-FFF2-40B4-BE49-F238E27FC236}">
                  <a16:creationId xmlns:a16="http://schemas.microsoft.com/office/drawing/2014/main" id="{1D5D4DD6-0387-4DFD-B0FA-D7A03D84D929}"/>
                </a:ext>
              </a:extLst>
            </p:cNvPr>
            <p:cNvSpPr txBox="1"/>
            <p:nvPr/>
          </p:nvSpPr>
          <p:spPr>
            <a:xfrm>
              <a:off x="3575958" y="4070167"/>
              <a:ext cx="1107996" cy="3693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TW" altLang="en-US" dirty="0"/>
                <a:t>申請表格</a:t>
              </a:r>
            </a:p>
          </p:txBody>
        </p:sp>
        <p:cxnSp>
          <p:nvCxnSpPr>
            <p:cNvPr id="24" name="直線接點 23">
              <a:extLst>
                <a:ext uri="{FF2B5EF4-FFF2-40B4-BE49-F238E27FC236}">
                  <a16:creationId xmlns:a16="http://schemas.microsoft.com/office/drawing/2014/main" id="{9C90717D-1FA3-4F6A-986B-349FD7BDEC92}"/>
                </a:ext>
              </a:extLst>
            </p:cNvPr>
            <p:cNvCxnSpPr/>
            <p:nvPr/>
          </p:nvCxnSpPr>
          <p:spPr>
            <a:xfrm>
              <a:off x="3575958" y="3878227"/>
              <a:ext cx="0" cy="187957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9F8D4020-ADD2-43A3-AC5B-B0E97531604C}"/>
                </a:ext>
              </a:extLst>
            </p:cNvPr>
            <p:cNvSpPr txBox="1"/>
            <p:nvPr/>
          </p:nvSpPr>
          <p:spPr>
            <a:xfrm>
              <a:off x="3567969" y="4631439"/>
              <a:ext cx="1107996" cy="3693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TW" altLang="en-US" dirty="0"/>
                <a:t>申請教學</a:t>
              </a:r>
            </a:p>
          </p:txBody>
        </p:sp>
        <p:sp>
          <p:nvSpPr>
            <p:cNvPr id="26" name="文字方塊 25">
              <a:extLst>
                <a:ext uri="{FF2B5EF4-FFF2-40B4-BE49-F238E27FC236}">
                  <a16:creationId xmlns:a16="http://schemas.microsoft.com/office/drawing/2014/main" id="{8FC5B6A1-E934-4500-BFB0-343B975346CF}"/>
                </a:ext>
              </a:extLst>
            </p:cNvPr>
            <p:cNvSpPr txBox="1"/>
            <p:nvPr/>
          </p:nvSpPr>
          <p:spPr>
            <a:xfrm>
              <a:off x="3585576" y="5153491"/>
              <a:ext cx="1098378" cy="3693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altLang="zh-TW" dirty="0"/>
                <a:t>…………</a:t>
              </a:r>
              <a:endParaRPr lang="zh-TW" altLang="en-US" dirty="0"/>
            </a:p>
          </p:txBody>
        </p:sp>
        <p:graphicFrame>
          <p:nvGraphicFramePr>
            <p:cNvPr id="27" name="內容版面配置區 3">
              <a:extLst>
                <a:ext uri="{FF2B5EF4-FFF2-40B4-BE49-F238E27FC236}">
                  <a16:creationId xmlns:a16="http://schemas.microsoft.com/office/drawing/2014/main" id="{5505C563-30B3-4C1D-9BD3-CB2E358B73FE}"/>
                </a:ext>
              </a:extLst>
            </p:cNvPr>
            <p:cNvGraphicFramePr>
              <a:graphicFrameLocks/>
            </p:cNvGraphicFramePr>
            <p:nvPr>
              <p:extLst>
                <p:ext uri="{D42A27DB-BD31-4B8C-83A1-F6EECF244321}">
                  <p14:modId xmlns:p14="http://schemas.microsoft.com/office/powerpoint/2010/main" val="884678722"/>
                </p:ext>
              </p:extLst>
            </p:nvPr>
          </p:nvGraphicFramePr>
          <p:xfrm>
            <a:off x="3354886" y="1154498"/>
            <a:ext cx="6159665" cy="3895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22" name="箭號: 向右 21">
            <a:extLst>
              <a:ext uri="{FF2B5EF4-FFF2-40B4-BE49-F238E27FC236}">
                <a16:creationId xmlns:a16="http://schemas.microsoft.com/office/drawing/2014/main" id="{5B4D7F3B-BDAF-4522-AD4C-2CE56B75E041}"/>
              </a:ext>
            </a:extLst>
          </p:cNvPr>
          <p:cNvSpPr/>
          <p:nvPr/>
        </p:nvSpPr>
        <p:spPr>
          <a:xfrm rot="2077145">
            <a:off x="9348945" y="3149237"/>
            <a:ext cx="1197367" cy="1037171"/>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1400" dirty="0">
                <a:solidFill>
                  <a:schemeClr val="tx1"/>
                </a:solidFill>
              </a:rPr>
              <a:t>轉架</a:t>
            </a:r>
            <a:endParaRPr lang="en-US" altLang="zh-TW" sz="1400" dirty="0">
              <a:solidFill>
                <a:schemeClr val="tx1"/>
              </a:solidFill>
            </a:endParaRPr>
          </a:p>
        </p:txBody>
      </p:sp>
    </p:spTree>
    <p:extLst>
      <p:ext uri="{BB962C8B-B14F-4D97-AF65-F5344CB8AC3E}">
        <p14:creationId xmlns:p14="http://schemas.microsoft.com/office/powerpoint/2010/main" val="1621346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A72DA0-4295-415A-AE73-A535C74CF525}"/>
              </a:ext>
            </a:extLst>
          </p:cNvPr>
          <p:cNvSpPr>
            <a:spLocks noGrp="1"/>
          </p:cNvSpPr>
          <p:nvPr>
            <p:ph type="title"/>
          </p:nvPr>
        </p:nvSpPr>
        <p:spPr>
          <a:xfrm>
            <a:off x="0" y="0"/>
            <a:ext cx="10058400" cy="1609344"/>
          </a:xfrm>
        </p:spPr>
        <p:txBody>
          <a:bodyPr/>
          <a:lstStyle/>
          <a:p>
            <a:r>
              <a:rPr lang="zh-TW" altLang="en-US" dirty="0"/>
              <a:t>檢視</a:t>
            </a:r>
            <a:r>
              <a:rPr lang="en-US" altLang="zh-TW" dirty="0"/>
              <a:t>GitHub</a:t>
            </a:r>
            <a:r>
              <a:rPr lang="zh-TW" altLang="en-US" dirty="0"/>
              <a:t>組織</a:t>
            </a:r>
            <a:r>
              <a:rPr lang="en-US" altLang="zh-TW" dirty="0"/>
              <a:t>/</a:t>
            </a:r>
            <a:r>
              <a:rPr lang="zh-TW" altLang="en-US" dirty="0"/>
              <a:t>個人帳戶</a:t>
            </a:r>
          </a:p>
        </p:txBody>
      </p:sp>
      <p:graphicFrame>
        <p:nvGraphicFramePr>
          <p:cNvPr id="4" name="內容版面配置區 3">
            <a:extLst>
              <a:ext uri="{FF2B5EF4-FFF2-40B4-BE49-F238E27FC236}">
                <a16:creationId xmlns:a16="http://schemas.microsoft.com/office/drawing/2014/main" id="{0E0E825E-4772-429D-8529-41DB651A0ECF}"/>
              </a:ext>
            </a:extLst>
          </p:cNvPr>
          <p:cNvGraphicFramePr>
            <a:graphicFrameLocks noGrp="1"/>
          </p:cNvGraphicFramePr>
          <p:nvPr>
            <p:ph idx="1"/>
            <p:extLst>
              <p:ext uri="{D42A27DB-BD31-4B8C-83A1-F6EECF244321}">
                <p14:modId xmlns:p14="http://schemas.microsoft.com/office/powerpoint/2010/main" val="2123339268"/>
              </p:ext>
            </p:extLst>
          </p:nvPr>
        </p:nvGraphicFramePr>
        <p:xfrm>
          <a:off x="2409655" y="1890081"/>
          <a:ext cx="7372689" cy="4051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箭號: 向右 4">
            <a:extLst>
              <a:ext uri="{FF2B5EF4-FFF2-40B4-BE49-F238E27FC236}">
                <a16:creationId xmlns:a16="http://schemas.microsoft.com/office/drawing/2014/main" id="{77741933-7084-4EF2-A653-A6C379601295}"/>
              </a:ext>
            </a:extLst>
          </p:cNvPr>
          <p:cNvSpPr/>
          <p:nvPr/>
        </p:nvSpPr>
        <p:spPr>
          <a:xfrm>
            <a:off x="1784323" y="1836425"/>
            <a:ext cx="2752079" cy="1241749"/>
          </a:xfrm>
          <a:prstGeom prst="rightArrow">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dirty="0"/>
              <a:t>由秘書長建立</a:t>
            </a:r>
            <a:endParaRPr lang="en-US" altLang="zh-TW" dirty="0"/>
          </a:p>
          <a:p>
            <a:pPr algn="ctr"/>
            <a:r>
              <a:rPr lang="zh-TW" altLang="en-US" dirty="0"/>
              <a:t>並指定代理管理者</a:t>
            </a:r>
          </a:p>
        </p:txBody>
      </p:sp>
      <p:sp>
        <p:nvSpPr>
          <p:cNvPr id="6" name="箭號: 向右 5">
            <a:extLst>
              <a:ext uri="{FF2B5EF4-FFF2-40B4-BE49-F238E27FC236}">
                <a16:creationId xmlns:a16="http://schemas.microsoft.com/office/drawing/2014/main" id="{E34D7A08-D6C6-46FB-B08D-18980A64E155}"/>
              </a:ext>
            </a:extLst>
          </p:cNvPr>
          <p:cNvSpPr/>
          <p:nvPr/>
        </p:nvSpPr>
        <p:spPr>
          <a:xfrm>
            <a:off x="1170282" y="3226718"/>
            <a:ext cx="2212021" cy="1378026"/>
          </a:xfrm>
          <a:prstGeom prst="rightArrow">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dirty="0">
                <a:solidFill>
                  <a:srgbClr val="FFFF00"/>
                </a:solidFill>
              </a:rPr>
              <a:t>管理者主導</a:t>
            </a:r>
            <a:endParaRPr lang="en-US" altLang="zh-TW" dirty="0">
              <a:solidFill>
                <a:srgbClr val="FFFF00"/>
              </a:solidFill>
            </a:endParaRPr>
          </a:p>
          <a:p>
            <a:pPr algn="ctr"/>
            <a:r>
              <a:rPr lang="zh-TW" altLang="en-US" dirty="0">
                <a:solidFill>
                  <a:srgbClr val="FFFF00"/>
                </a:solidFill>
              </a:rPr>
              <a:t>建置業類檔倉</a:t>
            </a:r>
          </a:p>
        </p:txBody>
      </p:sp>
      <p:sp>
        <p:nvSpPr>
          <p:cNvPr id="7" name="箭號: 向右 6">
            <a:extLst>
              <a:ext uri="{FF2B5EF4-FFF2-40B4-BE49-F238E27FC236}">
                <a16:creationId xmlns:a16="http://schemas.microsoft.com/office/drawing/2014/main" id="{6F96138D-3E9F-480E-8E2E-7481FEBDE37D}"/>
              </a:ext>
            </a:extLst>
          </p:cNvPr>
          <p:cNvSpPr/>
          <p:nvPr/>
        </p:nvSpPr>
        <p:spPr>
          <a:xfrm>
            <a:off x="349837" y="4779763"/>
            <a:ext cx="1855434" cy="1161618"/>
          </a:xfrm>
          <a:prstGeom prst="rightArrow">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dirty="0">
                <a:solidFill>
                  <a:srgbClr val="FFFF00"/>
                </a:solidFill>
              </a:rPr>
              <a:t>會務</a:t>
            </a:r>
            <a:endParaRPr lang="en-US" altLang="zh-TW" dirty="0">
              <a:solidFill>
                <a:srgbClr val="FFFF00"/>
              </a:solidFill>
            </a:endParaRPr>
          </a:p>
          <a:p>
            <a:pPr algn="ctr"/>
            <a:r>
              <a:rPr lang="zh-TW" altLang="en-US" dirty="0">
                <a:solidFill>
                  <a:srgbClr val="FFFF00"/>
                </a:solidFill>
              </a:rPr>
              <a:t>自扮倉主</a:t>
            </a:r>
          </a:p>
        </p:txBody>
      </p:sp>
      <p:sp>
        <p:nvSpPr>
          <p:cNvPr id="3" name="投影片編號版面配置區 2">
            <a:extLst>
              <a:ext uri="{FF2B5EF4-FFF2-40B4-BE49-F238E27FC236}">
                <a16:creationId xmlns:a16="http://schemas.microsoft.com/office/drawing/2014/main" id="{7EC80C98-D12F-48D8-BC38-2F9E6B49DACB}"/>
              </a:ext>
            </a:extLst>
          </p:cNvPr>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4101480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27B60B9-9ABB-4AEB-9482-B9756D9C4924}"/>
              </a:ext>
            </a:extLst>
          </p:cNvPr>
          <p:cNvPicPr>
            <a:picLocks noChangeAspect="1"/>
          </p:cNvPicPr>
          <p:nvPr/>
        </p:nvPicPr>
        <p:blipFill>
          <a:blip r:embed="rId2"/>
          <a:stretch>
            <a:fillRect/>
          </a:stretch>
        </p:blipFill>
        <p:spPr>
          <a:xfrm>
            <a:off x="4813203" y="845148"/>
            <a:ext cx="7609283" cy="5167704"/>
          </a:xfrm>
          <a:prstGeom prst="rect">
            <a:avLst/>
          </a:prstGeom>
          <a:ln>
            <a:noFill/>
          </a:ln>
          <a:effectLst>
            <a:outerShdw blurRad="292100" dist="139700" dir="2700000" algn="tl" rotWithShape="0">
              <a:srgbClr val="333333">
                <a:alpha val="65000"/>
              </a:srgbClr>
            </a:outerShdw>
          </a:effectLst>
        </p:spPr>
      </p:pic>
      <p:sp>
        <p:nvSpPr>
          <p:cNvPr id="2" name="標題 1">
            <a:extLst>
              <a:ext uri="{FF2B5EF4-FFF2-40B4-BE49-F238E27FC236}">
                <a16:creationId xmlns:a16="http://schemas.microsoft.com/office/drawing/2014/main" id="{E7E8A708-3BFF-4A04-B43C-8AA31B2EB198}"/>
              </a:ext>
            </a:extLst>
          </p:cNvPr>
          <p:cNvSpPr>
            <a:spLocks noGrp="1"/>
          </p:cNvSpPr>
          <p:nvPr>
            <p:ph type="title"/>
          </p:nvPr>
        </p:nvSpPr>
        <p:spPr>
          <a:xfrm>
            <a:off x="401633" y="343955"/>
            <a:ext cx="4126406" cy="1609344"/>
          </a:xfrm>
        </p:spPr>
        <p:txBody>
          <a:bodyPr/>
          <a:lstStyle/>
          <a:p>
            <a:r>
              <a:rPr lang="zh-TW" altLang="en-US" dirty="0"/>
              <a:t>會員檔倉設定</a:t>
            </a:r>
          </a:p>
        </p:txBody>
      </p:sp>
      <p:sp>
        <p:nvSpPr>
          <p:cNvPr id="3" name="文字版面配置區 2">
            <a:extLst>
              <a:ext uri="{FF2B5EF4-FFF2-40B4-BE49-F238E27FC236}">
                <a16:creationId xmlns:a16="http://schemas.microsoft.com/office/drawing/2014/main" id="{B104484A-0908-4AF8-9C94-C45F610DAEA9}"/>
              </a:ext>
            </a:extLst>
          </p:cNvPr>
          <p:cNvSpPr>
            <a:spLocks noGrp="1"/>
          </p:cNvSpPr>
          <p:nvPr>
            <p:ph type="body" idx="1"/>
          </p:nvPr>
        </p:nvSpPr>
        <p:spPr>
          <a:xfrm>
            <a:off x="192209" y="2147098"/>
            <a:ext cx="4620994" cy="2757604"/>
          </a:xfrm>
          <a:noFill/>
          <a:ln w="9525" cap="flat" cmpd="sng" algn="ctr">
            <a:solidFill>
              <a:schemeClr val="dk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vert="horz" lIns="91440" tIns="45720" rIns="91440" bIns="45720" rtlCol="0">
            <a:normAutofit fontScale="92500" lnSpcReduction="10000"/>
          </a:bodyPr>
          <a:lstStyle/>
          <a:p>
            <a:r>
              <a:rPr lang="zh-TW" altLang="en-US" sz="1800" dirty="0">
                <a:solidFill>
                  <a:schemeClr val="dk1"/>
                </a:solidFill>
              </a:rPr>
              <a:t>會員必須先建立</a:t>
            </a:r>
            <a:r>
              <a:rPr lang="en-US" altLang="zh-TW" sz="1800" dirty="0">
                <a:solidFill>
                  <a:schemeClr val="dk1"/>
                </a:solidFill>
              </a:rPr>
              <a:t>GitHub</a:t>
            </a:r>
            <a:r>
              <a:rPr lang="zh-TW" altLang="en-US" sz="1800" dirty="0">
                <a:solidFill>
                  <a:schemeClr val="dk1"/>
                </a:solidFill>
              </a:rPr>
              <a:t>帳戶。</a:t>
            </a:r>
            <a:endParaRPr lang="en-US" altLang="zh-TW" sz="1800" dirty="0">
              <a:solidFill>
                <a:schemeClr val="dk1"/>
              </a:solidFill>
            </a:endParaRPr>
          </a:p>
          <a:p>
            <a:r>
              <a:rPr lang="zh-TW" altLang="en-US" sz="1800" dirty="0">
                <a:solidFill>
                  <a:schemeClr val="dk1"/>
                </a:solidFill>
              </a:rPr>
              <a:t>然後按照教學檔案進入學會的範例會員檔倉的</a:t>
            </a:r>
            <a:r>
              <a:rPr lang="zh-TW" altLang="en-US" sz="1800" dirty="0"/>
              <a:t>目錄下</a:t>
            </a:r>
            <a:r>
              <a:rPr lang="en-US" altLang="zh-TW" sz="1800" dirty="0"/>
              <a:t>, </a:t>
            </a:r>
            <a:r>
              <a:rPr lang="zh-TW" altLang="en-US" sz="1800" dirty="0"/>
              <a:t>進行</a:t>
            </a:r>
            <a:r>
              <a:rPr lang="en-US" altLang="zh-TW" sz="1800" dirty="0"/>
              <a:t>Fork</a:t>
            </a:r>
            <a:r>
              <a:rPr lang="zh-TW" altLang="en-US" sz="1800" dirty="0"/>
              <a:t>轉架至自己的檔倉。</a:t>
            </a:r>
            <a:endParaRPr lang="en-US" altLang="zh-TW" sz="1800" dirty="0"/>
          </a:p>
          <a:p>
            <a:r>
              <a:rPr lang="zh-TW" altLang="en-US" sz="1800" dirty="0"/>
              <a:t>要轉架至自己的檔倉是</a:t>
            </a:r>
            <a:r>
              <a:rPr lang="en-US" altLang="zh-TW" sz="1800" dirty="0"/>
              <a:t>Certification</a:t>
            </a:r>
          </a:p>
          <a:p>
            <a:r>
              <a:rPr lang="zh-TW" altLang="en-US" sz="1800" dirty="0"/>
              <a:t>檔倉首頁擺放簡介及學會認證</a:t>
            </a:r>
            <a:r>
              <a:rPr lang="en-US" altLang="zh-TW" sz="1800" dirty="0"/>
              <a:t>,</a:t>
            </a:r>
            <a:r>
              <a:rPr lang="zh-TW" altLang="en-US" sz="1800" dirty="0"/>
              <a:t> </a:t>
            </a:r>
            <a:r>
              <a:rPr lang="en-US" altLang="zh-TW" sz="1800" dirty="0"/>
              <a:t>Docs</a:t>
            </a:r>
            <a:r>
              <a:rPr lang="zh-TW" altLang="en-US" sz="1800" dirty="0"/>
              <a:t>目錄下擺放待審查的證明文檔</a:t>
            </a:r>
            <a:r>
              <a:rPr lang="en-US" altLang="zh-TW" sz="1800" dirty="0"/>
              <a:t>, </a:t>
            </a:r>
            <a:r>
              <a:rPr lang="en-US" altLang="zh-TW" sz="1800" dirty="0" err="1"/>
              <a:t>aboutMe</a:t>
            </a:r>
            <a:r>
              <a:rPr lang="zh-TW" altLang="en-US" sz="1800" dirty="0"/>
              <a:t>目錄讓會員自行編修內容。</a:t>
            </a:r>
            <a:endParaRPr lang="en-US" altLang="zh-TW" sz="1800" dirty="0"/>
          </a:p>
          <a:p>
            <a:r>
              <a:rPr lang="zh-TW" altLang="en-US" sz="1800" dirty="0">
                <a:solidFill>
                  <a:schemeClr val="dk1"/>
                </a:solidFill>
              </a:rPr>
              <a:t>轉架來的檔倉會自動限制成公開</a:t>
            </a:r>
            <a:r>
              <a:rPr lang="en-US" altLang="zh-TW" sz="1800" dirty="0">
                <a:solidFill>
                  <a:schemeClr val="dk1"/>
                </a:solidFill>
              </a:rPr>
              <a:t>(Public)</a:t>
            </a:r>
            <a:r>
              <a:rPr lang="zh-TW" altLang="en-US" sz="1800" dirty="0">
                <a:solidFill>
                  <a:schemeClr val="dk1"/>
                </a:solidFill>
              </a:rPr>
              <a:t>檔倉</a:t>
            </a:r>
            <a:r>
              <a:rPr lang="en-US" altLang="zh-TW" sz="1800" dirty="0">
                <a:solidFill>
                  <a:schemeClr val="dk1"/>
                </a:solidFill>
              </a:rPr>
              <a:t>, </a:t>
            </a:r>
            <a:r>
              <a:rPr lang="zh-TW" altLang="en-US" sz="1800" dirty="0">
                <a:solidFill>
                  <a:schemeClr val="dk1"/>
                </a:solidFill>
              </a:rPr>
              <a:t>以彰顯智慧財產權。</a:t>
            </a:r>
          </a:p>
        </p:txBody>
      </p:sp>
      <p:sp>
        <p:nvSpPr>
          <p:cNvPr id="4" name="投影片編號版面配置區 3">
            <a:extLst>
              <a:ext uri="{FF2B5EF4-FFF2-40B4-BE49-F238E27FC236}">
                <a16:creationId xmlns:a16="http://schemas.microsoft.com/office/drawing/2014/main" id="{5B4B77C4-9819-487A-A35A-A821BFE4E606}"/>
              </a:ext>
            </a:extLst>
          </p:cNvPr>
          <p:cNvSpPr>
            <a:spLocks noGrp="1"/>
          </p:cNvSpPr>
          <p:nvPr>
            <p:ph type="sldNum" sz="quarter" idx="12"/>
          </p:nvPr>
        </p:nvSpPr>
        <p:spPr/>
        <p:txBody>
          <a:bodyPr/>
          <a:lstStyle/>
          <a:p>
            <a:fld id="{90A8D1BA-725A-4846-A700-B10E16125B58}" type="slidenum">
              <a:rPr lang="zh-TW" altLang="en-US" smtClean="0"/>
              <a:t>49</a:t>
            </a:fld>
            <a:endParaRPr lang="zh-TW" altLang="en-US"/>
          </a:p>
        </p:txBody>
      </p:sp>
      <p:sp>
        <p:nvSpPr>
          <p:cNvPr id="16" name="矩形 15">
            <a:extLst>
              <a:ext uri="{FF2B5EF4-FFF2-40B4-BE49-F238E27FC236}">
                <a16:creationId xmlns:a16="http://schemas.microsoft.com/office/drawing/2014/main" id="{D2FADBA7-C656-464E-891A-47955D32A885}"/>
              </a:ext>
            </a:extLst>
          </p:cNvPr>
          <p:cNvSpPr/>
          <p:nvPr/>
        </p:nvSpPr>
        <p:spPr>
          <a:xfrm>
            <a:off x="10087834" y="965322"/>
            <a:ext cx="930986" cy="4133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8E21A599-7D5C-47E9-B8A7-A29EFF2514CC}"/>
              </a:ext>
            </a:extLst>
          </p:cNvPr>
          <p:cNvSpPr/>
          <p:nvPr/>
        </p:nvSpPr>
        <p:spPr>
          <a:xfrm>
            <a:off x="5153551" y="965322"/>
            <a:ext cx="2022312" cy="349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A1AC4D21-FD81-4260-8539-E76E1F960159}"/>
              </a:ext>
            </a:extLst>
          </p:cNvPr>
          <p:cNvSpPr txBox="1"/>
          <p:nvPr/>
        </p:nvSpPr>
        <p:spPr>
          <a:xfrm>
            <a:off x="10230161" y="1378657"/>
            <a:ext cx="646331"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zh-TW" altLang="en-US" dirty="0"/>
              <a:t>轉架</a:t>
            </a:r>
          </a:p>
        </p:txBody>
      </p:sp>
    </p:spTree>
    <p:extLst>
      <p:ext uri="{BB962C8B-B14F-4D97-AF65-F5344CB8AC3E}">
        <p14:creationId xmlns:p14="http://schemas.microsoft.com/office/powerpoint/2010/main" val="3851882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E8A708-3BFF-4A04-B43C-8AA31B2EB198}"/>
              </a:ext>
            </a:extLst>
          </p:cNvPr>
          <p:cNvSpPr>
            <a:spLocks noGrp="1"/>
          </p:cNvSpPr>
          <p:nvPr>
            <p:ph type="title"/>
          </p:nvPr>
        </p:nvSpPr>
        <p:spPr>
          <a:xfrm>
            <a:off x="1069848" y="484632"/>
            <a:ext cx="4126406" cy="1609344"/>
          </a:xfrm>
        </p:spPr>
        <p:txBody>
          <a:bodyPr/>
          <a:lstStyle/>
          <a:p>
            <a:r>
              <a:rPr lang="zh-TW" altLang="en-US" dirty="0"/>
              <a:t>會員檔倉設定</a:t>
            </a:r>
          </a:p>
        </p:txBody>
      </p:sp>
      <p:sp>
        <p:nvSpPr>
          <p:cNvPr id="3" name="文字版面配置區 2">
            <a:extLst>
              <a:ext uri="{FF2B5EF4-FFF2-40B4-BE49-F238E27FC236}">
                <a16:creationId xmlns:a16="http://schemas.microsoft.com/office/drawing/2014/main" id="{B104484A-0908-4AF8-9C94-C45F610DAEA9}"/>
              </a:ext>
            </a:extLst>
          </p:cNvPr>
          <p:cNvSpPr>
            <a:spLocks noGrp="1"/>
          </p:cNvSpPr>
          <p:nvPr>
            <p:ph type="body" idx="1"/>
          </p:nvPr>
        </p:nvSpPr>
        <p:spPr>
          <a:xfrm>
            <a:off x="1069848" y="2121407"/>
            <a:ext cx="4592398" cy="3145186"/>
          </a:xfrm>
          <a:noFill/>
          <a:ln w="9525" cap="flat" cmpd="sng" algn="ctr">
            <a:solidFill>
              <a:schemeClr val="dk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p>
            <a:r>
              <a:rPr lang="en-US" altLang="zh-TW" dirty="0"/>
              <a:t>Certification</a:t>
            </a:r>
            <a:r>
              <a:rPr lang="zh-TW" altLang="en-US" dirty="0"/>
              <a:t>檔倉用來讓</a:t>
            </a:r>
            <a:r>
              <a:rPr lang="zh-TW" altLang="en-US" dirty="0">
                <a:solidFill>
                  <a:schemeClr val="dk1"/>
                </a:solidFill>
              </a:rPr>
              <a:t>會員編輯個人想要公開分享的學經歷、個人嗜好、興趣</a:t>
            </a:r>
            <a:r>
              <a:rPr lang="en-US" altLang="zh-TW" dirty="0">
                <a:solidFill>
                  <a:schemeClr val="dk1"/>
                </a:solidFill>
              </a:rPr>
              <a:t>…</a:t>
            </a:r>
          </a:p>
          <a:p>
            <a:r>
              <a:rPr lang="zh-TW" altLang="en-US" dirty="0"/>
              <a:t>等待認證通過後</a:t>
            </a:r>
            <a:r>
              <a:rPr lang="en-US" altLang="zh-TW" dirty="0"/>
              <a:t>, </a:t>
            </a:r>
            <a:r>
              <a:rPr lang="zh-TW" altLang="en-US" dirty="0"/>
              <a:t>會員可以把認證標章、證書也擺上去。</a:t>
            </a:r>
            <a:endParaRPr lang="en-US" altLang="zh-TW" dirty="0"/>
          </a:p>
          <a:p>
            <a:r>
              <a:rPr lang="zh-TW" altLang="en-US" dirty="0">
                <a:solidFill>
                  <a:schemeClr val="dk1"/>
                </a:solidFill>
              </a:rPr>
              <a:t>範例頁面</a:t>
            </a:r>
            <a:endParaRPr lang="en-US" altLang="zh-TW" dirty="0">
              <a:solidFill>
                <a:schemeClr val="dk1"/>
              </a:solidFill>
            </a:endParaRPr>
          </a:p>
          <a:p>
            <a:pPr marL="0" indent="0">
              <a:buNone/>
            </a:pPr>
            <a:r>
              <a:rPr lang="en-US" altLang="zh-TW" dirty="0">
                <a:hlinkClick r:id="rId2"/>
              </a:rPr>
              <a:t>https://github.com/Fadawan/Certification</a:t>
            </a:r>
            <a:endParaRPr lang="zh-TW" altLang="en-US" dirty="0">
              <a:solidFill>
                <a:schemeClr val="dk1"/>
              </a:solidFill>
            </a:endParaRPr>
          </a:p>
        </p:txBody>
      </p:sp>
      <p:sp>
        <p:nvSpPr>
          <p:cNvPr id="4" name="投影片編號版面配置區 3">
            <a:extLst>
              <a:ext uri="{FF2B5EF4-FFF2-40B4-BE49-F238E27FC236}">
                <a16:creationId xmlns:a16="http://schemas.microsoft.com/office/drawing/2014/main" id="{5B4B77C4-9819-487A-A35A-A821BFE4E606}"/>
              </a:ext>
            </a:extLst>
          </p:cNvPr>
          <p:cNvSpPr>
            <a:spLocks noGrp="1"/>
          </p:cNvSpPr>
          <p:nvPr>
            <p:ph type="sldNum" sz="quarter" idx="12"/>
          </p:nvPr>
        </p:nvSpPr>
        <p:spPr/>
        <p:txBody>
          <a:bodyPr/>
          <a:lstStyle/>
          <a:p>
            <a:fld id="{90A8D1BA-725A-4846-A700-B10E16125B58}" type="slidenum">
              <a:rPr lang="zh-TW" altLang="en-US" smtClean="0"/>
              <a:t>50</a:t>
            </a:fld>
            <a:endParaRPr lang="zh-TW" altLang="en-US"/>
          </a:p>
        </p:txBody>
      </p:sp>
      <p:pic>
        <p:nvPicPr>
          <p:cNvPr id="12" name="圖片 11">
            <a:extLst>
              <a:ext uri="{FF2B5EF4-FFF2-40B4-BE49-F238E27FC236}">
                <a16:creationId xmlns:a16="http://schemas.microsoft.com/office/drawing/2014/main" id="{DD3695D4-ACCE-4AE9-B13A-917BB7B84237}"/>
              </a:ext>
            </a:extLst>
          </p:cNvPr>
          <p:cNvPicPr>
            <a:picLocks noChangeAspect="1"/>
          </p:cNvPicPr>
          <p:nvPr/>
        </p:nvPicPr>
        <p:blipFill>
          <a:blip r:embed="rId3"/>
          <a:stretch>
            <a:fillRect/>
          </a:stretch>
        </p:blipFill>
        <p:spPr>
          <a:xfrm>
            <a:off x="5946486" y="202504"/>
            <a:ext cx="5364642" cy="64390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746209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E8A708-3BFF-4A04-B43C-8AA31B2EB198}"/>
              </a:ext>
            </a:extLst>
          </p:cNvPr>
          <p:cNvSpPr>
            <a:spLocks noGrp="1"/>
          </p:cNvSpPr>
          <p:nvPr>
            <p:ph type="title"/>
          </p:nvPr>
        </p:nvSpPr>
        <p:spPr>
          <a:xfrm>
            <a:off x="1069848" y="484632"/>
            <a:ext cx="4126406" cy="1609344"/>
          </a:xfrm>
        </p:spPr>
        <p:txBody>
          <a:bodyPr/>
          <a:lstStyle/>
          <a:p>
            <a:r>
              <a:rPr lang="zh-TW" altLang="en-US" dirty="0"/>
              <a:t>會員檔倉設定</a:t>
            </a:r>
          </a:p>
        </p:txBody>
      </p:sp>
      <p:sp>
        <p:nvSpPr>
          <p:cNvPr id="3" name="文字版面配置區 2">
            <a:extLst>
              <a:ext uri="{FF2B5EF4-FFF2-40B4-BE49-F238E27FC236}">
                <a16:creationId xmlns:a16="http://schemas.microsoft.com/office/drawing/2014/main" id="{B104484A-0908-4AF8-9C94-C45F610DAEA9}"/>
              </a:ext>
            </a:extLst>
          </p:cNvPr>
          <p:cNvSpPr>
            <a:spLocks noGrp="1"/>
          </p:cNvSpPr>
          <p:nvPr>
            <p:ph type="body" idx="1"/>
          </p:nvPr>
        </p:nvSpPr>
        <p:spPr>
          <a:xfrm>
            <a:off x="603856" y="2093976"/>
            <a:ext cx="4592398" cy="2899001"/>
          </a:xfrm>
          <a:noFill/>
          <a:ln w="9525" cap="flat" cmpd="sng" algn="ctr">
            <a:solidFill>
              <a:schemeClr val="dk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p>
            <a:r>
              <a:rPr lang="en-US" altLang="zh-TW" dirty="0"/>
              <a:t>Docs</a:t>
            </a:r>
            <a:r>
              <a:rPr lang="zh-TW" altLang="en-US" dirty="0"/>
              <a:t>檔倉用來擺放申請認證的文件、證明的檔案分門別類上傳到檔倉，並將此檔倉的連結複製，貼到申請書適當的位置，審查委員可以連過來審查。</a:t>
            </a:r>
          </a:p>
          <a:p>
            <a:r>
              <a:rPr lang="zh-TW" altLang="en-US" dirty="0">
                <a:solidFill>
                  <a:schemeClr val="dk1"/>
                </a:solidFill>
              </a:rPr>
              <a:t>範例頁面</a:t>
            </a:r>
            <a:endParaRPr lang="en-US" altLang="zh-TW" dirty="0">
              <a:solidFill>
                <a:schemeClr val="dk1"/>
              </a:solidFill>
            </a:endParaRPr>
          </a:p>
          <a:p>
            <a:pPr marL="0" indent="0">
              <a:buNone/>
            </a:pPr>
            <a:r>
              <a:rPr lang="en-US" altLang="zh-TW">
                <a:hlinkClick r:id="rId2"/>
              </a:rPr>
              <a:t>https://github.com/Fadawan/Certification/tree/main/Docs</a:t>
            </a:r>
            <a:endParaRPr lang="zh-TW" altLang="en-US" dirty="0">
              <a:solidFill>
                <a:schemeClr val="dk1"/>
              </a:solidFill>
            </a:endParaRPr>
          </a:p>
        </p:txBody>
      </p:sp>
      <p:sp>
        <p:nvSpPr>
          <p:cNvPr id="4" name="投影片編號版面配置區 3">
            <a:extLst>
              <a:ext uri="{FF2B5EF4-FFF2-40B4-BE49-F238E27FC236}">
                <a16:creationId xmlns:a16="http://schemas.microsoft.com/office/drawing/2014/main" id="{5B4B77C4-9819-487A-A35A-A821BFE4E606}"/>
              </a:ext>
            </a:extLst>
          </p:cNvPr>
          <p:cNvSpPr>
            <a:spLocks noGrp="1"/>
          </p:cNvSpPr>
          <p:nvPr>
            <p:ph type="sldNum" sz="quarter" idx="12"/>
          </p:nvPr>
        </p:nvSpPr>
        <p:spPr/>
        <p:txBody>
          <a:bodyPr/>
          <a:lstStyle/>
          <a:p>
            <a:fld id="{90A8D1BA-725A-4846-A700-B10E16125B58}" type="slidenum">
              <a:rPr lang="zh-TW" altLang="en-US" smtClean="0"/>
              <a:t>51</a:t>
            </a:fld>
            <a:endParaRPr lang="zh-TW" altLang="en-US"/>
          </a:p>
        </p:txBody>
      </p:sp>
      <p:pic>
        <p:nvPicPr>
          <p:cNvPr id="6" name="圖片 5">
            <a:extLst>
              <a:ext uri="{FF2B5EF4-FFF2-40B4-BE49-F238E27FC236}">
                <a16:creationId xmlns:a16="http://schemas.microsoft.com/office/drawing/2014/main" id="{CCA5969A-0C24-42C3-BDA2-A813DEC95B2C}"/>
              </a:ext>
            </a:extLst>
          </p:cNvPr>
          <p:cNvPicPr>
            <a:picLocks noChangeAspect="1"/>
          </p:cNvPicPr>
          <p:nvPr/>
        </p:nvPicPr>
        <p:blipFill>
          <a:blip r:embed="rId3"/>
          <a:stretch>
            <a:fillRect/>
          </a:stretch>
        </p:blipFill>
        <p:spPr>
          <a:xfrm>
            <a:off x="5269437" y="73567"/>
            <a:ext cx="5847619" cy="4714286"/>
          </a:xfrm>
          <a:prstGeom prst="rect">
            <a:avLst/>
          </a:prstGeom>
          <a:ln>
            <a:solidFill>
              <a:schemeClr val="tx2">
                <a:lumMod val="60000"/>
                <a:lumOff val="40000"/>
              </a:schemeClr>
            </a:solidFill>
          </a:ln>
        </p:spPr>
      </p:pic>
      <p:pic>
        <p:nvPicPr>
          <p:cNvPr id="8" name="圖片 7">
            <a:extLst>
              <a:ext uri="{FF2B5EF4-FFF2-40B4-BE49-F238E27FC236}">
                <a16:creationId xmlns:a16="http://schemas.microsoft.com/office/drawing/2014/main" id="{1DA3B6E6-6FE3-4D34-BB61-0D40CAD4DB90}"/>
              </a:ext>
            </a:extLst>
          </p:cNvPr>
          <p:cNvPicPr>
            <a:picLocks noChangeAspect="1"/>
          </p:cNvPicPr>
          <p:nvPr/>
        </p:nvPicPr>
        <p:blipFill>
          <a:blip r:embed="rId4"/>
          <a:stretch>
            <a:fillRect/>
          </a:stretch>
        </p:blipFill>
        <p:spPr>
          <a:xfrm>
            <a:off x="6096000" y="642196"/>
            <a:ext cx="6020212" cy="5573608"/>
          </a:xfrm>
          <a:prstGeom prst="rect">
            <a:avLst/>
          </a:prstGeom>
          <a:ln>
            <a:solidFill>
              <a:srgbClr val="002060"/>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0540090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E8A708-3BFF-4A04-B43C-8AA31B2EB198}"/>
              </a:ext>
            </a:extLst>
          </p:cNvPr>
          <p:cNvSpPr>
            <a:spLocks noGrp="1"/>
          </p:cNvSpPr>
          <p:nvPr>
            <p:ph type="title"/>
          </p:nvPr>
        </p:nvSpPr>
        <p:spPr>
          <a:xfrm>
            <a:off x="1069848" y="484632"/>
            <a:ext cx="4126406" cy="1609344"/>
          </a:xfrm>
        </p:spPr>
        <p:txBody>
          <a:bodyPr/>
          <a:lstStyle/>
          <a:p>
            <a:r>
              <a:rPr lang="zh-TW" altLang="en-US" dirty="0"/>
              <a:t>會員檔倉設定</a:t>
            </a:r>
          </a:p>
        </p:txBody>
      </p:sp>
      <p:sp>
        <p:nvSpPr>
          <p:cNvPr id="3" name="文字版面配置區 2">
            <a:extLst>
              <a:ext uri="{FF2B5EF4-FFF2-40B4-BE49-F238E27FC236}">
                <a16:creationId xmlns:a16="http://schemas.microsoft.com/office/drawing/2014/main" id="{B104484A-0908-4AF8-9C94-C45F610DAEA9}"/>
              </a:ext>
            </a:extLst>
          </p:cNvPr>
          <p:cNvSpPr>
            <a:spLocks noGrp="1"/>
          </p:cNvSpPr>
          <p:nvPr>
            <p:ph type="body" idx="1"/>
          </p:nvPr>
        </p:nvSpPr>
        <p:spPr>
          <a:xfrm>
            <a:off x="721946" y="2195786"/>
            <a:ext cx="4729619" cy="2302548"/>
          </a:xfrm>
          <a:noFill/>
          <a:ln w="9525" cap="flat" cmpd="sng" algn="ctr">
            <a:solidFill>
              <a:schemeClr val="dk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p>
            <a:r>
              <a:rPr lang="zh-TW" altLang="en-US" dirty="0"/>
              <a:t>將證明文件拖拉進去就可以上傳。</a:t>
            </a:r>
            <a:endParaRPr lang="en-US" altLang="zh-TW" dirty="0"/>
          </a:p>
          <a:p>
            <a:r>
              <a:rPr lang="zh-TW" altLang="en-US" dirty="0"/>
              <a:t>上傳完成後一定要按底下的</a:t>
            </a:r>
            <a:r>
              <a:rPr lang="en-US" altLang="zh-TW" dirty="0"/>
              <a:t>Commit Changes, </a:t>
            </a:r>
            <a:r>
              <a:rPr lang="zh-TW" altLang="en-US" dirty="0"/>
              <a:t>確認要更新。</a:t>
            </a:r>
          </a:p>
          <a:p>
            <a:r>
              <a:rPr lang="zh-TW" altLang="en-US" dirty="0">
                <a:solidFill>
                  <a:schemeClr val="dk1"/>
                </a:solidFill>
              </a:rPr>
              <a:t>範例頁面</a:t>
            </a:r>
            <a:endParaRPr lang="en-US" altLang="zh-TW" dirty="0">
              <a:solidFill>
                <a:schemeClr val="dk1"/>
              </a:solidFill>
            </a:endParaRPr>
          </a:p>
          <a:p>
            <a:pPr marL="0" indent="0">
              <a:buNone/>
            </a:pPr>
            <a:r>
              <a:rPr lang="en-US" altLang="zh-TW" dirty="0">
                <a:hlinkClick r:id="rId2"/>
              </a:rPr>
              <a:t>https://github.com/Fadawan/Docs</a:t>
            </a:r>
            <a:endParaRPr lang="en-US" altLang="zh-TW" dirty="0"/>
          </a:p>
          <a:p>
            <a:pPr marL="0" indent="0">
              <a:buNone/>
            </a:pPr>
            <a:endParaRPr lang="zh-TW" altLang="en-US" dirty="0">
              <a:solidFill>
                <a:schemeClr val="dk1"/>
              </a:solidFill>
            </a:endParaRPr>
          </a:p>
        </p:txBody>
      </p:sp>
      <p:sp>
        <p:nvSpPr>
          <p:cNvPr id="4" name="投影片編號版面配置區 3">
            <a:extLst>
              <a:ext uri="{FF2B5EF4-FFF2-40B4-BE49-F238E27FC236}">
                <a16:creationId xmlns:a16="http://schemas.microsoft.com/office/drawing/2014/main" id="{5B4B77C4-9819-487A-A35A-A821BFE4E606}"/>
              </a:ext>
            </a:extLst>
          </p:cNvPr>
          <p:cNvSpPr>
            <a:spLocks noGrp="1"/>
          </p:cNvSpPr>
          <p:nvPr>
            <p:ph type="sldNum" sz="quarter" idx="12"/>
          </p:nvPr>
        </p:nvSpPr>
        <p:spPr/>
        <p:txBody>
          <a:bodyPr/>
          <a:lstStyle/>
          <a:p>
            <a:fld id="{90A8D1BA-725A-4846-A700-B10E16125B58}" type="slidenum">
              <a:rPr lang="zh-TW" altLang="en-US" smtClean="0"/>
              <a:t>52</a:t>
            </a:fld>
            <a:endParaRPr lang="zh-TW" altLang="en-US"/>
          </a:p>
        </p:txBody>
      </p:sp>
      <p:pic>
        <p:nvPicPr>
          <p:cNvPr id="7" name="圖片 6">
            <a:extLst>
              <a:ext uri="{FF2B5EF4-FFF2-40B4-BE49-F238E27FC236}">
                <a16:creationId xmlns:a16="http://schemas.microsoft.com/office/drawing/2014/main" id="{9CA9FBD4-E29A-4C72-AC81-ABD7C4FE8228}"/>
              </a:ext>
            </a:extLst>
          </p:cNvPr>
          <p:cNvPicPr>
            <a:picLocks noChangeAspect="1"/>
          </p:cNvPicPr>
          <p:nvPr/>
        </p:nvPicPr>
        <p:blipFill>
          <a:blip r:embed="rId3"/>
          <a:stretch>
            <a:fillRect/>
          </a:stretch>
        </p:blipFill>
        <p:spPr>
          <a:xfrm>
            <a:off x="6529756" y="409574"/>
            <a:ext cx="4850423" cy="1386980"/>
          </a:xfrm>
          <a:prstGeom prst="rect">
            <a:avLst/>
          </a:prstGeom>
          <a:ln>
            <a:noFill/>
          </a:ln>
          <a:effectLst>
            <a:outerShdw blurRad="292100" dist="139700" dir="2700000" algn="tl" rotWithShape="0">
              <a:srgbClr val="333333">
                <a:alpha val="65000"/>
              </a:srgbClr>
            </a:outerShdw>
          </a:effectLst>
        </p:spPr>
      </p:pic>
      <p:pic>
        <p:nvPicPr>
          <p:cNvPr id="5" name="圖片 4">
            <a:extLst>
              <a:ext uri="{FF2B5EF4-FFF2-40B4-BE49-F238E27FC236}">
                <a16:creationId xmlns:a16="http://schemas.microsoft.com/office/drawing/2014/main" id="{ABD024F3-E966-4CFA-A811-7FF226D50E5B}"/>
              </a:ext>
            </a:extLst>
          </p:cNvPr>
          <p:cNvPicPr>
            <a:picLocks noChangeAspect="1"/>
          </p:cNvPicPr>
          <p:nvPr/>
        </p:nvPicPr>
        <p:blipFill>
          <a:blip r:embed="rId4"/>
          <a:stretch>
            <a:fillRect/>
          </a:stretch>
        </p:blipFill>
        <p:spPr>
          <a:xfrm>
            <a:off x="5865458" y="2093976"/>
            <a:ext cx="1447619" cy="619048"/>
          </a:xfrm>
          <a:prstGeom prst="rect">
            <a:avLst/>
          </a:prstGeom>
          <a:ln>
            <a:noFill/>
          </a:ln>
          <a:effectLst>
            <a:outerShdw blurRad="292100" dist="139700" dir="2700000" algn="tl" rotWithShape="0">
              <a:srgbClr val="333333">
                <a:alpha val="65000"/>
              </a:srgbClr>
            </a:outerShdw>
          </a:effectLst>
        </p:spPr>
      </p:pic>
      <p:sp>
        <p:nvSpPr>
          <p:cNvPr id="8" name="箭號: 向右 7">
            <a:extLst>
              <a:ext uri="{FF2B5EF4-FFF2-40B4-BE49-F238E27FC236}">
                <a16:creationId xmlns:a16="http://schemas.microsoft.com/office/drawing/2014/main" id="{115B0FEB-F0B5-4147-B53D-FD1A4066B689}"/>
              </a:ext>
            </a:extLst>
          </p:cNvPr>
          <p:cNvSpPr/>
          <p:nvPr/>
        </p:nvSpPr>
        <p:spPr>
          <a:xfrm rot="18406420">
            <a:off x="6942699" y="1736378"/>
            <a:ext cx="682141" cy="279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 name="群組 10">
            <a:extLst>
              <a:ext uri="{FF2B5EF4-FFF2-40B4-BE49-F238E27FC236}">
                <a16:creationId xmlns:a16="http://schemas.microsoft.com/office/drawing/2014/main" id="{C5B39ADC-72FB-4C7C-BB3D-08853848B67A}"/>
              </a:ext>
            </a:extLst>
          </p:cNvPr>
          <p:cNvGrpSpPr/>
          <p:nvPr/>
        </p:nvGrpSpPr>
        <p:grpSpPr>
          <a:xfrm>
            <a:off x="8529517" y="2093976"/>
            <a:ext cx="2673382" cy="4088241"/>
            <a:chOff x="7958017" y="2549668"/>
            <a:chExt cx="2673382" cy="4088241"/>
          </a:xfrm>
        </p:grpSpPr>
        <p:pic>
          <p:nvPicPr>
            <p:cNvPr id="12" name="圖片 11">
              <a:extLst>
                <a:ext uri="{FF2B5EF4-FFF2-40B4-BE49-F238E27FC236}">
                  <a16:creationId xmlns:a16="http://schemas.microsoft.com/office/drawing/2014/main" id="{78612424-9397-432B-BA41-C0BEA5B0348D}"/>
                </a:ext>
              </a:extLst>
            </p:cNvPr>
            <p:cNvPicPr>
              <a:picLocks noChangeAspect="1"/>
            </p:cNvPicPr>
            <p:nvPr/>
          </p:nvPicPr>
          <p:blipFill>
            <a:blip r:embed="rId5"/>
            <a:stretch>
              <a:fillRect/>
            </a:stretch>
          </p:blipFill>
          <p:spPr>
            <a:xfrm>
              <a:off x="7958017" y="2549668"/>
              <a:ext cx="2673382" cy="4088241"/>
            </a:xfrm>
            <a:prstGeom prst="rect">
              <a:avLst/>
            </a:prstGeom>
            <a:ln>
              <a:noFill/>
            </a:ln>
            <a:effectLst>
              <a:outerShdw blurRad="292100" dist="139700" dir="2700000" algn="tl" rotWithShape="0">
                <a:srgbClr val="333333">
                  <a:alpha val="65000"/>
                </a:srgbClr>
              </a:outerShdw>
            </a:effectLst>
          </p:spPr>
        </p:pic>
        <p:sp>
          <p:nvSpPr>
            <p:cNvPr id="10" name="矩形 9">
              <a:extLst>
                <a:ext uri="{FF2B5EF4-FFF2-40B4-BE49-F238E27FC236}">
                  <a16:creationId xmlns:a16="http://schemas.microsoft.com/office/drawing/2014/main" id="{93290A43-0086-47BA-99FC-0D391DA4AAC4}"/>
                </a:ext>
              </a:extLst>
            </p:cNvPr>
            <p:cNvSpPr/>
            <p:nvPr/>
          </p:nvSpPr>
          <p:spPr>
            <a:xfrm>
              <a:off x="8491437" y="6159973"/>
              <a:ext cx="1197686" cy="3604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74B8839E-5E8B-4E3D-9EB4-C92173D1354B}"/>
                </a:ext>
              </a:extLst>
            </p:cNvPr>
            <p:cNvPicPr>
              <a:picLocks noChangeAspect="1"/>
            </p:cNvPicPr>
            <p:nvPr/>
          </p:nvPicPr>
          <p:blipFill>
            <a:blip r:embed="rId6"/>
            <a:stretch>
              <a:fillRect/>
            </a:stretch>
          </p:blipFill>
          <p:spPr>
            <a:xfrm>
              <a:off x="8059443" y="2651478"/>
              <a:ext cx="2292095" cy="1208910"/>
            </a:xfrm>
            <a:prstGeom prst="rect">
              <a:avLst/>
            </a:prstGeom>
          </p:spPr>
        </p:pic>
        <p:sp>
          <p:nvSpPr>
            <p:cNvPr id="13" name="矩形 12">
              <a:extLst>
                <a:ext uri="{FF2B5EF4-FFF2-40B4-BE49-F238E27FC236}">
                  <a16:creationId xmlns:a16="http://schemas.microsoft.com/office/drawing/2014/main" id="{30F5E092-647D-46FD-B3E8-797E1A96BABC}"/>
                </a:ext>
              </a:extLst>
            </p:cNvPr>
            <p:cNvSpPr/>
            <p:nvPr/>
          </p:nvSpPr>
          <p:spPr>
            <a:xfrm>
              <a:off x="8059443" y="2651478"/>
              <a:ext cx="2292095" cy="12089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182286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E8A708-3BFF-4A04-B43C-8AA31B2EB198}"/>
              </a:ext>
            </a:extLst>
          </p:cNvPr>
          <p:cNvSpPr>
            <a:spLocks noGrp="1"/>
          </p:cNvSpPr>
          <p:nvPr>
            <p:ph type="title"/>
          </p:nvPr>
        </p:nvSpPr>
        <p:spPr>
          <a:xfrm>
            <a:off x="1069848" y="484632"/>
            <a:ext cx="4126406" cy="1609344"/>
          </a:xfrm>
        </p:spPr>
        <p:txBody>
          <a:bodyPr/>
          <a:lstStyle/>
          <a:p>
            <a:r>
              <a:rPr lang="zh-TW" altLang="en-US" dirty="0"/>
              <a:t>會員檔倉設定</a:t>
            </a:r>
          </a:p>
        </p:txBody>
      </p:sp>
      <p:sp>
        <p:nvSpPr>
          <p:cNvPr id="3" name="文字版面配置區 2">
            <a:extLst>
              <a:ext uri="{FF2B5EF4-FFF2-40B4-BE49-F238E27FC236}">
                <a16:creationId xmlns:a16="http://schemas.microsoft.com/office/drawing/2014/main" id="{B104484A-0908-4AF8-9C94-C45F610DAEA9}"/>
              </a:ext>
            </a:extLst>
          </p:cNvPr>
          <p:cNvSpPr>
            <a:spLocks noGrp="1"/>
          </p:cNvSpPr>
          <p:nvPr>
            <p:ph type="body" idx="1"/>
          </p:nvPr>
        </p:nvSpPr>
        <p:spPr>
          <a:xfrm>
            <a:off x="1069848" y="2121405"/>
            <a:ext cx="4592398" cy="1518778"/>
          </a:xfrm>
          <a:noFill/>
          <a:ln w="9525" cap="flat" cmpd="sng" algn="ctr">
            <a:solidFill>
              <a:schemeClr val="dk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p>
            <a:r>
              <a:rPr lang="zh-TW" altLang="en-US" dirty="0">
                <a:solidFill>
                  <a:schemeClr val="dk1"/>
                </a:solidFill>
              </a:rPr>
              <a:t>現在大家用自己的帳號登入</a:t>
            </a:r>
            <a:r>
              <a:rPr lang="en-US" altLang="zh-TW" dirty="0">
                <a:solidFill>
                  <a:schemeClr val="dk1"/>
                </a:solidFill>
              </a:rPr>
              <a:t>, </a:t>
            </a:r>
            <a:r>
              <a:rPr lang="zh-TW" altLang="en-US" dirty="0">
                <a:solidFill>
                  <a:schemeClr val="dk1"/>
                </a:solidFill>
              </a:rPr>
              <a:t>來</a:t>
            </a:r>
            <a:r>
              <a:rPr lang="zh-TW" altLang="en-US" dirty="0"/>
              <a:t>轉架</a:t>
            </a:r>
            <a:r>
              <a:rPr lang="en-US" altLang="zh-TW" dirty="0">
                <a:solidFill>
                  <a:schemeClr val="dk1"/>
                </a:solidFill>
              </a:rPr>
              <a:t>Fork</a:t>
            </a:r>
            <a:r>
              <a:rPr lang="zh-TW" altLang="en-US" dirty="0">
                <a:solidFill>
                  <a:schemeClr val="dk1"/>
                </a:solidFill>
              </a:rPr>
              <a:t>範例的檔倉</a:t>
            </a:r>
            <a:r>
              <a:rPr lang="en-US" altLang="zh-TW" dirty="0">
                <a:solidFill>
                  <a:schemeClr val="dk1"/>
                </a:solidFill>
              </a:rPr>
              <a:t>, </a:t>
            </a:r>
            <a:r>
              <a:rPr lang="zh-TW" altLang="en-US" dirty="0">
                <a:solidFill>
                  <a:schemeClr val="dk1"/>
                </a:solidFill>
              </a:rPr>
              <a:t>操作看看。</a:t>
            </a:r>
            <a:endParaRPr lang="en-US" altLang="zh-TW" dirty="0">
              <a:solidFill>
                <a:schemeClr val="dk1"/>
              </a:solidFill>
            </a:endParaRPr>
          </a:p>
          <a:p>
            <a:r>
              <a:rPr lang="zh-TW" altLang="en-US" dirty="0"/>
              <a:t>要轉架回去的檔倉是</a:t>
            </a:r>
            <a:r>
              <a:rPr lang="en-US" altLang="zh-TW" dirty="0"/>
              <a:t>Certification</a:t>
            </a:r>
            <a:endParaRPr lang="zh-TW" altLang="en-US" dirty="0"/>
          </a:p>
          <a:p>
            <a:endParaRPr lang="zh-TW" altLang="en-US" dirty="0">
              <a:solidFill>
                <a:schemeClr val="dk1"/>
              </a:solidFill>
            </a:endParaRPr>
          </a:p>
        </p:txBody>
      </p:sp>
      <p:sp>
        <p:nvSpPr>
          <p:cNvPr id="4" name="投影片編號版面配置區 3">
            <a:extLst>
              <a:ext uri="{FF2B5EF4-FFF2-40B4-BE49-F238E27FC236}">
                <a16:creationId xmlns:a16="http://schemas.microsoft.com/office/drawing/2014/main" id="{5B4B77C4-9819-487A-A35A-A821BFE4E606}"/>
              </a:ext>
            </a:extLst>
          </p:cNvPr>
          <p:cNvSpPr>
            <a:spLocks noGrp="1"/>
          </p:cNvSpPr>
          <p:nvPr>
            <p:ph type="sldNum" sz="quarter" idx="12"/>
          </p:nvPr>
        </p:nvSpPr>
        <p:spPr/>
        <p:txBody>
          <a:bodyPr/>
          <a:lstStyle/>
          <a:p>
            <a:fld id="{90A8D1BA-725A-4846-A700-B10E16125B58}" type="slidenum">
              <a:rPr lang="zh-TW" altLang="en-US" smtClean="0"/>
              <a:t>53</a:t>
            </a:fld>
            <a:endParaRPr lang="zh-TW" altLang="en-US"/>
          </a:p>
        </p:txBody>
      </p:sp>
      <p:pic>
        <p:nvPicPr>
          <p:cNvPr id="5" name="圖片 4">
            <a:extLst>
              <a:ext uri="{FF2B5EF4-FFF2-40B4-BE49-F238E27FC236}">
                <a16:creationId xmlns:a16="http://schemas.microsoft.com/office/drawing/2014/main" id="{F1F96F62-D40C-4472-92D1-4D1BA10B7C90}"/>
              </a:ext>
            </a:extLst>
          </p:cNvPr>
          <p:cNvPicPr>
            <a:picLocks noChangeAspect="1"/>
          </p:cNvPicPr>
          <p:nvPr/>
        </p:nvPicPr>
        <p:blipFill>
          <a:blip r:embed="rId2"/>
          <a:stretch>
            <a:fillRect/>
          </a:stretch>
        </p:blipFill>
        <p:spPr>
          <a:xfrm>
            <a:off x="7425674" y="1074024"/>
            <a:ext cx="3266667" cy="420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41103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A98ED656-2647-46C4-B7C1-5BEAD097AF6E}"/>
              </a:ext>
            </a:extLst>
          </p:cNvPr>
          <p:cNvPicPr>
            <a:picLocks noChangeAspect="1"/>
          </p:cNvPicPr>
          <p:nvPr/>
        </p:nvPicPr>
        <p:blipFill>
          <a:blip r:embed="rId2"/>
          <a:stretch>
            <a:fillRect/>
          </a:stretch>
        </p:blipFill>
        <p:spPr>
          <a:xfrm>
            <a:off x="5855092" y="524691"/>
            <a:ext cx="6096116" cy="5622048"/>
          </a:xfrm>
          <a:prstGeom prst="rect">
            <a:avLst/>
          </a:prstGeom>
          <a:ln>
            <a:noFill/>
          </a:ln>
          <a:effectLst>
            <a:outerShdw blurRad="292100" dist="139700" dir="2700000" algn="tl" rotWithShape="0">
              <a:srgbClr val="333333">
                <a:alpha val="65000"/>
              </a:srgbClr>
            </a:outerShdw>
          </a:effectLst>
        </p:spPr>
      </p:pic>
      <p:sp>
        <p:nvSpPr>
          <p:cNvPr id="2" name="標題 1">
            <a:extLst>
              <a:ext uri="{FF2B5EF4-FFF2-40B4-BE49-F238E27FC236}">
                <a16:creationId xmlns:a16="http://schemas.microsoft.com/office/drawing/2014/main" id="{E7E8A708-3BFF-4A04-B43C-8AA31B2EB198}"/>
              </a:ext>
            </a:extLst>
          </p:cNvPr>
          <p:cNvSpPr>
            <a:spLocks noGrp="1"/>
          </p:cNvSpPr>
          <p:nvPr>
            <p:ph type="title"/>
          </p:nvPr>
        </p:nvSpPr>
        <p:spPr>
          <a:xfrm>
            <a:off x="1069848" y="484632"/>
            <a:ext cx="4126406" cy="1609344"/>
          </a:xfrm>
        </p:spPr>
        <p:txBody>
          <a:bodyPr/>
          <a:lstStyle/>
          <a:p>
            <a:r>
              <a:rPr lang="zh-TW" altLang="en-US" dirty="0"/>
              <a:t>會員檔倉設定</a:t>
            </a:r>
          </a:p>
        </p:txBody>
      </p:sp>
      <p:sp>
        <p:nvSpPr>
          <p:cNvPr id="3" name="文字版面配置區 2">
            <a:extLst>
              <a:ext uri="{FF2B5EF4-FFF2-40B4-BE49-F238E27FC236}">
                <a16:creationId xmlns:a16="http://schemas.microsoft.com/office/drawing/2014/main" id="{B104484A-0908-4AF8-9C94-C45F610DAEA9}"/>
              </a:ext>
            </a:extLst>
          </p:cNvPr>
          <p:cNvSpPr>
            <a:spLocks noGrp="1"/>
          </p:cNvSpPr>
          <p:nvPr>
            <p:ph type="body" idx="1"/>
          </p:nvPr>
        </p:nvSpPr>
        <p:spPr>
          <a:xfrm>
            <a:off x="573459" y="2093976"/>
            <a:ext cx="4886815" cy="1858412"/>
          </a:xfrm>
          <a:noFill/>
          <a:ln w="9525" cap="flat" cmpd="sng" algn="ctr">
            <a:solidFill>
              <a:schemeClr val="dk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vert="horz" lIns="91440" tIns="45720" rIns="91440" bIns="45720" rtlCol="0">
            <a:normAutofit fontScale="92500" lnSpcReduction="20000"/>
          </a:bodyPr>
          <a:lstStyle/>
          <a:p>
            <a:r>
              <a:rPr lang="zh-TW" altLang="en-US" dirty="0">
                <a:solidFill>
                  <a:schemeClr val="dk1"/>
                </a:solidFill>
              </a:rPr>
              <a:t>網址</a:t>
            </a:r>
            <a:r>
              <a:rPr lang="en-US" altLang="zh-TW" dirty="0">
                <a:solidFill>
                  <a:schemeClr val="dk1"/>
                </a:solidFill>
              </a:rPr>
              <a:t>:</a:t>
            </a:r>
            <a:r>
              <a:rPr lang="zh-TW" altLang="en-US" dirty="0">
                <a:solidFill>
                  <a:schemeClr val="dk1"/>
                </a:solidFill>
              </a:rPr>
              <a:t> </a:t>
            </a:r>
            <a:r>
              <a:rPr lang="en-US" altLang="zh-TW" dirty="0">
                <a:solidFill>
                  <a:schemeClr val="dk1"/>
                </a:solidFill>
                <a:hlinkClick r:id="rId3"/>
              </a:rPr>
              <a:t>https://github.com/Fadawan/Certification</a:t>
            </a:r>
            <a:endParaRPr lang="en-US" altLang="zh-TW" dirty="0">
              <a:solidFill>
                <a:schemeClr val="dk1"/>
              </a:solidFill>
            </a:endParaRPr>
          </a:p>
          <a:p>
            <a:r>
              <a:rPr lang="zh-TW" altLang="en-US" dirty="0">
                <a:solidFill>
                  <a:schemeClr val="dk1"/>
                </a:solidFill>
              </a:rPr>
              <a:t>進到檔倉</a:t>
            </a:r>
            <a:r>
              <a:rPr lang="en-US" altLang="zh-TW" dirty="0">
                <a:solidFill>
                  <a:schemeClr val="dk1"/>
                </a:solidFill>
              </a:rPr>
              <a:t>Certification</a:t>
            </a:r>
            <a:r>
              <a:rPr lang="zh-TW" altLang="en-US" dirty="0">
                <a:solidFill>
                  <a:schemeClr val="dk1"/>
                </a:solidFill>
              </a:rPr>
              <a:t>頁面後</a:t>
            </a:r>
            <a:r>
              <a:rPr lang="en-US" altLang="zh-TW" dirty="0">
                <a:solidFill>
                  <a:schemeClr val="dk1"/>
                </a:solidFill>
              </a:rPr>
              <a:t>,</a:t>
            </a:r>
            <a:r>
              <a:rPr lang="zh-TW" altLang="en-US" dirty="0">
                <a:solidFill>
                  <a:schemeClr val="dk1"/>
                </a:solidFill>
              </a:rPr>
              <a:t>轉架的按鈕叫做</a:t>
            </a:r>
            <a:r>
              <a:rPr lang="en-US" altLang="zh-TW" dirty="0">
                <a:solidFill>
                  <a:schemeClr val="dk1"/>
                </a:solidFill>
              </a:rPr>
              <a:t>”Fork”,</a:t>
            </a:r>
            <a:r>
              <a:rPr lang="zh-TW" altLang="en-US" dirty="0">
                <a:solidFill>
                  <a:schemeClr val="dk1"/>
                </a:solidFill>
              </a:rPr>
              <a:t>按下後</a:t>
            </a:r>
            <a:r>
              <a:rPr lang="en-US" altLang="zh-TW" dirty="0">
                <a:solidFill>
                  <a:schemeClr val="dk1"/>
                </a:solidFill>
              </a:rPr>
              <a:t>, </a:t>
            </a:r>
            <a:r>
              <a:rPr lang="zh-TW" altLang="en-US" dirty="0">
                <a:solidFill>
                  <a:schemeClr val="dk1"/>
                </a:solidFill>
              </a:rPr>
              <a:t>就會在自己的帳戶內產生一個一模一樣的檔倉。</a:t>
            </a:r>
            <a:endParaRPr lang="en-US" altLang="zh-TW" dirty="0">
              <a:solidFill>
                <a:schemeClr val="dk1"/>
              </a:solidFill>
            </a:endParaRPr>
          </a:p>
          <a:p>
            <a:r>
              <a:rPr lang="zh-TW" altLang="en-US" dirty="0">
                <a:solidFill>
                  <a:schemeClr val="dk1"/>
                </a:solidFill>
              </a:rPr>
              <a:t>但是帳號的位置會變成自己的帳號。</a:t>
            </a:r>
            <a:endParaRPr lang="en-US" altLang="zh-TW" dirty="0">
              <a:solidFill>
                <a:schemeClr val="dk1"/>
              </a:solidFill>
            </a:endParaRPr>
          </a:p>
          <a:p>
            <a:endParaRPr lang="zh-TW" altLang="en-US" dirty="0">
              <a:solidFill>
                <a:schemeClr val="dk1"/>
              </a:solidFill>
            </a:endParaRPr>
          </a:p>
        </p:txBody>
      </p:sp>
      <p:sp>
        <p:nvSpPr>
          <p:cNvPr id="4" name="投影片編號版面配置區 3">
            <a:extLst>
              <a:ext uri="{FF2B5EF4-FFF2-40B4-BE49-F238E27FC236}">
                <a16:creationId xmlns:a16="http://schemas.microsoft.com/office/drawing/2014/main" id="{5B4B77C4-9819-487A-A35A-A821BFE4E606}"/>
              </a:ext>
            </a:extLst>
          </p:cNvPr>
          <p:cNvSpPr>
            <a:spLocks noGrp="1"/>
          </p:cNvSpPr>
          <p:nvPr>
            <p:ph type="sldNum" sz="quarter" idx="12"/>
          </p:nvPr>
        </p:nvSpPr>
        <p:spPr/>
        <p:txBody>
          <a:bodyPr/>
          <a:lstStyle/>
          <a:p>
            <a:fld id="{90A8D1BA-725A-4846-A700-B10E16125B58}" type="slidenum">
              <a:rPr lang="zh-TW" altLang="en-US" smtClean="0"/>
              <a:t>54</a:t>
            </a:fld>
            <a:endParaRPr lang="zh-TW" altLang="en-US" dirty="0"/>
          </a:p>
        </p:txBody>
      </p:sp>
      <p:sp>
        <p:nvSpPr>
          <p:cNvPr id="10" name="矩形 9">
            <a:extLst>
              <a:ext uri="{FF2B5EF4-FFF2-40B4-BE49-F238E27FC236}">
                <a16:creationId xmlns:a16="http://schemas.microsoft.com/office/drawing/2014/main" id="{93290A43-0086-47BA-99FC-0D391DA4AAC4}"/>
              </a:ext>
            </a:extLst>
          </p:cNvPr>
          <p:cNvSpPr/>
          <p:nvPr/>
        </p:nvSpPr>
        <p:spPr>
          <a:xfrm>
            <a:off x="10640861" y="624175"/>
            <a:ext cx="833687" cy="3604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96E9BA15-481C-48F4-A638-BC59A7F04A4C}"/>
              </a:ext>
            </a:extLst>
          </p:cNvPr>
          <p:cNvSpPr/>
          <p:nvPr/>
        </p:nvSpPr>
        <p:spPr>
          <a:xfrm>
            <a:off x="6215993" y="624175"/>
            <a:ext cx="1787184" cy="3604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774441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E8A708-3BFF-4A04-B43C-8AA31B2EB198}"/>
              </a:ext>
            </a:extLst>
          </p:cNvPr>
          <p:cNvSpPr>
            <a:spLocks noGrp="1"/>
          </p:cNvSpPr>
          <p:nvPr>
            <p:ph type="title"/>
          </p:nvPr>
        </p:nvSpPr>
        <p:spPr>
          <a:xfrm>
            <a:off x="1069848" y="484632"/>
            <a:ext cx="4126406" cy="1609344"/>
          </a:xfrm>
        </p:spPr>
        <p:txBody>
          <a:bodyPr/>
          <a:lstStyle/>
          <a:p>
            <a:r>
              <a:rPr lang="zh-TW" altLang="en-US" dirty="0"/>
              <a:t>會員檔倉設定</a:t>
            </a:r>
          </a:p>
        </p:txBody>
      </p:sp>
      <p:sp>
        <p:nvSpPr>
          <p:cNvPr id="3" name="文字版面配置區 2">
            <a:extLst>
              <a:ext uri="{FF2B5EF4-FFF2-40B4-BE49-F238E27FC236}">
                <a16:creationId xmlns:a16="http://schemas.microsoft.com/office/drawing/2014/main" id="{B104484A-0908-4AF8-9C94-C45F610DAEA9}"/>
              </a:ext>
            </a:extLst>
          </p:cNvPr>
          <p:cNvSpPr>
            <a:spLocks noGrp="1"/>
          </p:cNvSpPr>
          <p:nvPr>
            <p:ph type="body" idx="1"/>
          </p:nvPr>
        </p:nvSpPr>
        <p:spPr>
          <a:xfrm>
            <a:off x="1069848" y="2121406"/>
            <a:ext cx="3616452" cy="1166918"/>
          </a:xfrm>
          <a:noFill/>
          <a:ln w="9525" cap="flat" cmpd="sng" algn="ctr">
            <a:solidFill>
              <a:schemeClr val="dk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p>
            <a:r>
              <a:rPr lang="en-US" altLang="zh-TW" dirty="0">
                <a:solidFill>
                  <a:schemeClr val="dk1"/>
                </a:solidFill>
              </a:rPr>
              <a:t>”Create Fork”</a:t>
            </a:r>
            <a:r>
              <a:rPr lang="zh-TW" altLang="en-US" dirty="0">
                <a:solidFill>
                  <a:schemeClr val="dk1"/>
                </a:solidFill>
              </a:rPr>
              <a:t>按下後</a:t>
            </a:r>
            <a:r>
              <a:rPr lang="en-US" altLang="zh-TW" dirty="0">
                <a:solidFill>
                  <a:schemeClr val="dk1"/>
                </a:solidFill>
              </a:rPr>
              <a:t>, </a:t>
            </a:r>
            <a:r>
              <a:rPr lang="zh-TW" altLang="en-US" dirty="0">
                <a:solidFill>
                  <a:schemeClr val="dk1"/>
                </a:solidFill>
              </a:rPr>
              <a:t>就會在自己的帳戶內產生一個一模一樣的檔倉。</a:t>
            </a:r>
          </a:p>
        </p:txBody>
      </p:sp>
      <p:sp>
        <p:nvSpPr>
          <p:cNvPr id="4" name="投影片編號版面配置區 3">
            <a:extLst>
              <a:ext uri="{FF2B5EF4-FFF2-40B4-BE49-F238E27FC236}">
                <a16:creationId xmlns:a16="http://schemas.microsoft.com/office/drawing/2014/main" id="{5B4B77C4-9819-487A-A35A-A821BFE4E606}"/>
              </a:ext>
            </a:extLst>
          </p:cNvPr>
          <p:cNvSpPr>
            <a:spLocks noGrp="1"/>
          </p:cNvSpPr>
          <p:nvPr>
            <p:ph type="sldNum" sz="quarter" idx="12"/>
          </p:nvPr>
        </p:nvSpPr>
        <p:spPr/>
        <p:txBody>
          <a:bodyPr/>
          <a:lstStyle/>
          <a:p>
            <a:fld id="{90A8D1BA-725A-4846-A700-B10E16125B58}" type="slidenum">
              <a:rPr lang="zh-TW" altLang="en-US" smtClean="0"/>
              <a:t>55</a:t>
            </a:fld>
            <a:endParaRPr lang="zh-TW" altLang="en-US"/>
          </a:p>
        </p:txBody>
      </p:sp>
      <p:pic>
        <p:nvPicPr>
          <p:cNvPr id="6" name="圖片 5">
            <a:extLst>
              <a:ext uri="{FF2B5EF4-FFF2-40B4-BE49-F238E27FC236}">
                <a16:creationId xmlns:a16="http://schemas.microsoft.com/office/drawing/2014/main" id="{6B64A942-FE6D-43A7-ACF7-6E3C4AC46B93}"/>
              </a:ext>
            </a:extLst>
          </p:cNvPr>
          <p:cNvPicPr>
            <a:picLocks noChangeAspect="1"/>
          </p:cNvPicPr>
          <p:nvPr/>
        </p:nvPicPr>
        <p:blipFill>
          <a:blip r:embed="rId2"/>
          <a:stretch>
            <a:fillRect/>
          </a:stretch>
        </p:blipFill>
        <p:spPr>
          <a:xfrm>
            <a:off x="5196254" y="1774453"/>
            <a:ext cx="6609524" cy="3819048"/>
          </a:xfrm>
          <a:prstGeom prst="rect">
            <a:avLst/>
          </a:prstGeom>
          <a:ln>
            <a:noFill/>
          </a:ln>
          <a:effectLst>
            <a:outerShdw blurRad="292100" dist="139700" dir="2700000" algn="tl" rotWithShape="0">
              <a:srgbClr val="333333">
                <a:alpha val="65000"/>
              </a:srgbClr>
            </a:outerShdw>
          </a:effectLst>
        </p:spPr>
      </p:pic>
      <p:sp>
        <p:nvSpPr>
          <p:cNvPr id="10" name="矩形 9">
            <a:extLst>
              <a:ext uri="{FF2B5EF4-FFF2-40B4-BE49-F238E27FC236}">
                <a16:creationId xmlns:a16="http://schemas.microsoft.com/office/drawing/2014/main" id="{93290A43-0086-47BA-99FC-0D391DA4AAC4}"/>
              </a:ext>
            </a:extLst>
          </p:cNvPr>
          <p:cNvSpPr/>
          <p:nvPr/>
        </p:nvSpPr>
        <p:spPr>
          <a:xfrm>
            <a:off x="5323859" y="5001907"/>
            <a:ext cx="1041771" cy="4669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145633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8AD34144-3C0E-4728-9631-C2CA2344B4FB}"/>
              </a:ext>
            </a:extLst>
          </p:cNvPr>
          <p:cNvPicPr>
            <a:picLocks noChangeAspect="1"/>
          </p:cNvPicPr>
          <p:nvPr/>
        </p:nvPicPr>
        <p:blipFill>
          <a:blip r:embed="rId2"/>
          <a:stretch>
            <a:fillRect/>
          </a:stretch>
        </p:blipFill>
        <p:spPr>
          <a:xfrm>
            <a:off x="4904881" y="185519"/>
            <a:ext cx="6555599" cy="5950699"/>
          </a:xfrm>
          <a:prstGeom prst="rect">
            <a:avLst/>
          </a:prstGeom>
          <a:ln>
            <a:noFill/>
          </a:ln>
          <a:effectLst>
            <a:outerShdw blurRad="292100" dist="139700" dir="2700000" algn="tl" rotWithShape="0">
              <a:srgbClr val="333333">
                <a:alpha val="65000"/>
              </a:srgbClr>
            </a:outerShdw>
          </a:effectLst>
        </p:spPr>
      </p:pic>
      <p:sp>
        <p:nvSpPr>
          <p:cNvPr id="2" name="標題 1">
            <a:extLst>
              <a:ext uri="{FF2B5EF4-FFF2-40B4-BE49-F238E27FC236}">
                <a16:creationId xmlns:a16="http://schemas.microsoft.com/office/drawing/2014/main" id="{E7E8A708-3BFF-4A04-B43C-8AA31B2EB198}"/>
              </a:ext>
            </a:extLst>
          </p:cNvPr>
          <p:cNvSpPr>
            <a:spLocks noGrp="1"/>
          </p:cNvSpPr>
          <p:nvPr>
            <p:ph type="title"/>
          </p:nvPr>
        </p:nvSpPr>
        <p:spPr>
          <a:xfrm>
            <a:off x="1069848" y="484632"/>
            <a:ext cx="4126406" cy="1609344"/>
          </a:xfrm>
        </p:spPr>
        <p:txBody>
          <a:bodyPr/>
          <a:lstStyle/>
          <a:p>
            <a:r>
              <a:rPr lang="zh-TW" altLang="en-US" dirty="0"/>
              <a:t>會員檔倉設定</a:t>
            </a:r>
          </a:p>
        </p:txBody>
      </p:sp>
      <p:sp>
        <p:nvSpPr>
          <p:cNvPr id="3" name="文字版面配置區 2">
            <a:extLst>
              <a:ext uri="{FF2B5EF4-FFF2-40B4-BE49-F238E27FC236}">
                <a16:creationId xmlns:a16="http://schemas.microsoft.com/office/drawing/2014/main" id="{B104484A-0908-4AF8-9C94-C45F610DAEA9}"/>
              </a:ext>
            </a:extLst>
          </p:cNvPr>
          <p:cNvSpPr>
            <a:spLocks noGrp="1"/>
          </p:cNvSpPr>
          <p:nvPr>
            <p:ph type="body" idx="1"/>
          </p:nvPr>
        </p:nvSpPr>
        <p:spPr>
          <a:xfrm>
            <a:off x="1069848" y="2121405"/>
            <a:ext cx="3704375" cy="1692949"/>
          </a:xfrm>
          <a:noFill/>
          <a:ln w="9525" cap="flat" cmpd="sng" algn="ctr">
            <a:solidFill>
              <a:schemeClr val="dk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p>
            <a:r>
              <a:rPr lang="zh-TW" altLang="en-US" dirty="0">
                <a:solidFill>
                  <a:schemeClr val="dk1"/>
                </a:solidFill>
              </a:rPr>
              <a:t>如此就完成了</a:t>
            </a:r>
            <a:r>
              <a:rPr lang="zh-TW" altLang="en-US" dirty="0"/>
              <a:t>轉架</a:t>
            </a:r>
            <a:r>
              <a:rPr lang="zh-TW" altLang="en-US" dirty="0">
                <a:solidFill>
                  <a:schemeClr val="dk1"/>
                </a:solidFill>
              </a:rPr>
              <a:t>剛剛製作的檔倉</a:t>
            </a:r>
            <a:r>
              <a:rPr lang="en-US" altLang="zh-TW" dirty="0">
                <a:solidFill>
                  <a:schemeClr val="dk1"/>
                </a:solidFill>
              </a:rPr>
              <a:t>Certification</a:t>
            </a:r>
            <a:r>
              <a:rPr lang="zh-TW" altLang="en-US" dirty="0">
                <a:solidFill>
                  <a:schemeClr val="dk1"/>
                </a:solidFill>
              </a:rPr>
              <a:t>。</a:t>
            </a:r>
            <a:endParaRPr lang="en-US" altLang="zh-TW" dirty="0">
              <a:solidFill>
                <a:schemeClr val="dk1"/>
              </a:solidFill>
            </a:endParaRPr>
          </a:p>
          <a:p>
            <a:r>
              <a:rPr lang="zh-TW" altLang="en-US" dirty="0"/>
              <a:t>會員自己便可以開始修改、修飾自己的檔倉內容</a:t>
            </a:r>
            <a:r>
              <a:rPr lang="zh-TW" altLang="en-US" dirty="0">
                <a:solidFill>
                  <a:schemeClr val="dk1"/>
                </a:solidFill>
              </a:rPr>
              <a:t>。</a:t>
            </a:r>
            <a:endParaRPr lang="en-US" altLang="zh-TW" dirty="0">
              <a:solidFill>
                <a:schemeClr val="dk1"/>
              </a:solidFill>
            </a:endParaRPr>
          </a:p>
        </p:txBody>
      </p:sp>
      <p:sp>
        <p:nvSpPr>
          <p:cNvPr id="4" name="投影片編號版面配置區 3">
            <a:extLst>
              <a:ext uri="{FF2B5EF4-FFF2-40B4-BE49-F238E27FC236}">
                <a16:creationId xmlns:a16="http://schemas.microsoft.com/office/drawing/2014/main" id="{5B4B77C4-9819-487A-A35A-A821BFE4E606}"/>
              </a:ext>
            </a:extLst>
          </p:cNvPr>
          <p:cNvSpPr>
            <a:spLocks noGrp="1"/>
          </p:cNvSpPr>
          <p:nvPr>
            <p:ph type="sldNum" sz="quarter" idx="12"/>
          </p:nvPr>
        </p:nvSpPr>
        <p:spPr/>
        <p:txBody>
          <a:bodyPr/>
          <a:lstStyle/>
          <a:p>
            <a:fld id="{90A8D1BA-725A-4846-A700-B10E16125B58}" type="slidenum">
              <a:rPr lang="zh-TW" altLang="en-US" smtClean="0"/>
              <a:t>56</a:t>
            </a:fld>
            <a:endParaRPr lang="zh-TW" altLang="en-US"/>
          </a:p>
        </p:txBody>
      </p:sp>
      <p:sp>
        <p:nvSpPr>
          <p:cNvPr id="10" name="矩形 9">
            <a:extLst>
              <a:ext uri="{FF2B5EF4-FFF2-40B4-BE49-F238E27FC236}">
                <a16:creationId xmlns:a16="http://schemas.microsoft.com/office/drawing/2014/main" id="{93290A43-0086-47BA-99FC-0D391DA4AAC4}"/>
              </a:ext>
            </a:extLst>
          </p:cNvPr>
          <p:cNvSpPr/>
          <p:nvPr/>
        </p:nvSpPr>
        <p:spPr>
          <a:xfrm>
            <a:off x="5196253" y="189346"/>
            <a:ext cx="2589209" cy="3174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553549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0B3884-BA53-4270-979D-A05A07287877}"/>
              </a:ext>
            </a:extLst>
          </p:cNvPr>
          <p:cNvSpPr>
            <a:spLocks noGrp="1"/>
          </p:cNvSpPr>
          <p:nvPr>
            <p:ph type="title"/>
          </p:nvPr>
        </p:nvSpPr>
        <p:spPr/>
        <p:txBody>
          <a:bodyPr/>
          <a:lstStyle/>
          <a:p>
            <a:r>
              <a:rPr lang="zh-TW" altLang="en-US" dirty="0"/>
              <a:t>最後做個編輯檔案練習</a:t>
            </a:r>
          </a:p>
        </p:txBody>
      </p:sp>
      <p:sp>
        <p:nvSpPr>
          <p:cNvPr id="3" name="文字版面配置區 2">
            <a:extLst>
              <a:ext uri="{FF2B5EF4-FFF2-40B4-BE49-F238E27FC236}">
                <a16:creationId xmlns:a16="http://schemas.microsoft.com/office/drawing/2014/main" id="{85254C8F-0DEE-49D1-B8E3-6C97DCE42405}"/>
              </a:ext>
            </a:extLst>
          </p:cNvPr>
          <p:cNvSpPr>
            <a:spLocks noGrp="1"/>
          </p:cNvSpPr>
          <p:nvPr>
            <p:ph type="body" idx="1"/>
          </p:nvPr>
        </p:nvSpPr>
        <p:spPr>
          <a:xfrm>
            <a:off x="913093" y="1922400"/>
            <a:ext cx="3432483" cy="4050792"/>
          </a:xfrm>
        </p:spPr>
        <p:txBody>
          <a:bodyPr/>
          <a:lstStyle/>
          <a:p>
            <a:r>
              <a:rPr lang="zh-TW" altLang="en-US" dirty="0"/>
              <a:t>練習網頁</a:t>
            </a:r>
            <a:endParaRPr lang="en-US" altLang="zh-TW" dirty="0">
              <a:hlinkClick r:id="rId2"/>
            </a:endParaRPr>
          </a:p>
          <a:p>
            <a:r>
              <a:rPr lang="en-US" altLang="zh-TW" dirty="0">
                <a:hlinkClick r:id="rId2"/>
              </a:rPr>
              <a:t>https://github.com/Fadawan/testweb</a:t>
            </a:r>
            <a:endParaRPr lang="en-US" altLang="zh-TW" dirty="0"/>
          </a:p>
          <a:p>
            <a:r>
              <a:rPr lang="zh-TW" altLang="en-US" dirty="0"/>
              <a:t>學會</a:t>
            </a:r>
            <a:r>
              <a:rPr lang="zh-TW" altLang="en-US" b="1" dirty="0"/>
              <a:t>卓越經營品質獎</a:t>
            </a:r>
            <a:r>
              <a:rPr lang="zh-TW" altLang="en-US" dirty="0"/>
              <a:t>網頁</a:t>
            </a:r>
            <a:endParaRPr lang="en-US" altLang="zh-TW" dirty="0"/>
          </a:p>
          <a:p>
            <a:r>
              <a:rPr lang="en-US" altLang="zh-TW" dirty="0">
                <a:hlinkClick r:id="rId3"/>
              </a:rPr>
              <a:t>http://www.csq.org.tw/ct.asp?xItem=4325&amp;CtNode=42</a:t>
            </a:r>
            <a:endParaRPr lang="zh-TW" altLang="en-US" dirty="0"/>
          </a:p>
        </p:txBody>
      </p:sp>
      <p:sp>
        <p:nvSpPr>
          <p:cNvPr id="4" name="投影片編號版面配置區 3">
            <a:extLst>
              <a:ext uri="{FF2B5EF4-FFF2-40B4-BE49-F238E27FC236}">
                <a16:creationId xmlns:a16="http://schemas.microsoft.com/office/drawing/2014/main" id="{53A30047-A80E-45DE-B747-23315BE42836}"/>
              </a:ext>
            </a:extLst>
          </p:cNvPr>
          <p:cNvSpPr>
            <a:spLocks noGrp="1"/>
          </p:cNvSpPr>
          <p:nvPr>
            <p:ph type="sldNum" sz="quarter" idx="12"/>
          </p:nvPr>
        </p:nvSpPr>
        <p:spPr/>
        <p:txBody>
          <a:bodyPr/>
          <a:lstStyle/>
          <a:p>
            <a:fld id="{90A8D1BA-725A-4846-A700-B10E16125B58}" type="slidenum">
              <a:rPr lang="zh-TW" altLang="en-US" smtClean="0"/>
              <a:t>57</a:t>
            </a:fld>
            <a:endParaRPr lang="zh-TW" altLang="en-US"/>
          </a:p>
        </p:txBody>
      </p:sp>
      <p:pic>
        <p:nvPicPr>
          <p:cNvPr id="5" name="圖片 4">
            <a:extLst>
              <a:ext uri="{FF2B5EF4-FFF2-40B4-BE49-F238E27FC236}">
                <a16:creationId xmlns:a16="http://schemas.microsoft.com/office/drawing/2014/main" id="{0793D52E-A72F-4A0F-8E6C-CBE20C2638F6}"/>
              </a:ext>
            </a:extLst>
          </p:cNvPr>
          <p:cNvPicPr>
            <a:picLocks noChangeAspect="1"/>
          </p:cNvPicPr>
          <p:nvPr/>
        </p:nvPicPr>
        <p:blipFill>
          <a:blip r:embed="rId4"/>
          <a:stretch>
            <a:fillRect/>
          </a:stretch>
        </p:blipFill>
        <p:spPr>
          <a:xfrm>
            <a:off x="4745454" y="1852731"/>
            <a:ext cx="6885714" cy="36476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86863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C63F1A-BBF3-4382-8508-56772D9C4B5C}"/>
              </a:ext>
            </a:extLst>
          </p:cNvPr>
          <p:cNvSpPr>
            <a:spLocks noGrp="1"/>
          </p:cNvSpPr>
          <p:nvPr>
            <p:ph type="title"/>
          </p:nvPr>
        </p:nvSpPr>
        <p:spPr>
          <a:xfrm>
            <a:off x="3377770" y="2624328"/>
            <a:ext cx="5436459" cy="1609344"/>
          </a:xfrm>
          <a:effectLst>
            <a:outerShdw blurRad="50800" dist="88900" dir="2400000" sx="102000" sy="102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lstStyle/>
          <a:p>
            <a:r>
              <a:rPr lang="zh-TW" altLang="en-US"/>
              <a:t>謝謝共學 </a:t>
            </a:r>
            <a:r>
              <a:rPr lang="zh-TW" altLang="en-US" dirty="0"/>
              <a:t>下回再見</a:t>
            </a:r>
          </a:p>
        </p:txBody>
      </p:sp>
      <p:sp>
        <p:nvSpPr>
          <p:cNvPr id="3" name="投影片編號版面配置區 2">
            <a:extLst>
              <a:ext uri="{FF2B5EF4-FFF2-40B4-BE49-F238E27FC236}">
                <a16:creationId xmlns:a16="http://schemas.microsoft.com/office/drawing/2014/main" id="{AA200C0F-E879-491F-9D86-7F7E40011593}"/>
              </a:ext>
            </a:extLst>
          </p:cNvPr>
          <p:cNvSpPr>
            <a:spLocks noGrp="1"/>
          </p:cNvSpPr>
          <p:nvPr>
            <p:ph type="sldNum" sz="quarter" idx="12"/>
          </p:nvPr>
        </p:nvSpPr>
        <p:spPr/>
        <p:txBody>
          <a:bodyPr/>
          <a:lstStyle/>
          <a:p>
            <a:fld id="{90A8D1BA-725A-4846-A700-B10E16125B58}" type="slidenum">
              <a:rPr lang="zh-TW" altLang="en-US" smtClean="0"/>
              <a:t>58</a:t>
            </a:fld>
            <a:endParaRPr lang="zh-TW" altLang="en-US"/>
          </a:p>
        </p:txBody>
      </p:sp>
    </p:spTree>
    <p:extLst>
      <p:ext uri="{BB962C8B-B14F-4D97-AF65-F5344CB8AC3E}">
        <p14:creationId xmlns:p14="http://schemas.microsoft.com/office/powerpoint/2010/main" val="4126808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0ECC4C-E4FD-4859-851C-163649622397}"/>
              </a:ext>
            </a:extLst>
          </p:cNvPr>
          <p:cNvSpPr>
            <a:spLocks noGrp="1"/>
          </p:cNvSpPr>
          <p:nvPr>
            <p:ph type="title"/>
          </p:nvPr>
        </p:nvSpPr>
        <p:spPr/>
        <p:txBody>
          <a:bodyPr/>
          <a:lstStyle/>
          <a:p>
            <a:pPr marR="0" rtl="0"/>
            <a:r>
              <a:rPr lang="zh-TW" altLang="en-US" b="0" i="0" u="none" strike="noStrike" kern="1200" baseline="0" dirty="0">
                <a:solidFill>
                  <a:srgbClr val="000000"/>
                </a:solidFill>
                <a:latin typeface="Calibri" panose="020F0502020204030204" pitchFamily="34" charset="0"/>
                <a:ea typeface="新細明體" panose="02020500000000000000" pitchFamily="18" charset="-120"/>
              </a:rPr>
              <a:t>擁有一個</a:t>
            </a:r>
            <a:r>
              <a:rPr lang="en-US" altLang="zh-TW" b="0" i="0" u="none" strike="noStrike" kern="1200" baseline="0" dirty="0">
                <a:solidFill>
                  <a:srgbClr val="000000"/>
                </a:solidFill>
                <a:latin typeface="Calibri" panose="020F0502020204030204" pitchFamily="34" charset="0"/>
                <a:ea typeface="新細明體" panose="02020500000000000000" pitchFamily="18" charset="-120"/>
              </a:rPr>
              <a:t>Google</a:t>
            </a:r>
            <a:r>
              <a:rPr lang="zh-TW" altLang="en-US" b="0" i="0" u="none" strike="noStrike" kern="1200" baseline="0" dirty="0">
                <a:solidFill>
                  <a:srgbClr val="000000"/>
                </a:solidFill>
                <a:latin typeface="Calibri" panose="020F0502020204030204" pitchFamily="34" charset="0"/>
                <a:ea typeface="新細明體" panose="02020500000000000000" pitchFamily="18" charset="-120"/>
              </a:rPr>
              <a:t>帳戶</a:t>
            </a:r>
            <a:endParaRPr lang="zh-TW" altLang="en-US" b="0" i="0" u="none" strike="noStrike" kern="1200" baseline="0" dirty="0">
              <a:solidFill>
                <a:srgbClr val="967E96"/>
              </a:solidFill>
              <a:latin typeface="新細明體" panose="02020500000000000000" pitchFamily="18" charset="-120"/>
              <a:ea typeface="新細明體" panose="02020500000000000000" pitchFamily="18" charset="-120"/>
            </a:endParaRPr>
          </a:p>
        </p:txBody>
      </p:sp>
      <p:sp>
        <p:nvSpPr>
          <p:cNvPr id="3" name="文字版面配置區 2">
            <a:extLst>
              <a:ext uri="{FF2B5EF4-FFF2-40B4-BE49-F238E27FC236}">
                <a16:creationId xmlns:a16="http://schemas.microsoft.com/office/drawing/2014/main" id="{BE566046-F612-4628-9EF6-638201886F8F}"/>
              </a:ext>
            </a:extLst>
          </p:cNvPr>
          <p:cNvSpPr>
            <a:spLocks noGrp="1"/>
          </p:cNvSpPr>
          <p:nvPr>
            <p:ph type="body" idx="1"/>
          </p:nvPr>
        </p:nvSpPr>
        <p:spPr>
          <a:xfrm>
            <a:off x="510554" y="1855078"/>
            <a:ext cx="4403081" cy="4050792"/>
          </a:xfrm>
        </p:spPr>
        <p:txBody>
          <a:bodyPr/>
          <a:lstStyle/>
          <a:p>
            <a:pPr marR="0" lvl="0" rtl="0"/>
            <a:r>
              <a:rPr lang="zh-TW" altLang="en-US" b="0" i="0" u="none" strike="noStrike" kern="1200" baseline="0" dirty="0">
                <a:solidFill>
                  <a:srgbClr val="000000"/>
                </a:solidFill>
                <a:latin typeface="Calibri" panose="020F0502020204030204" pitchFamily="34" charset="0"/>
                <a:ea typeface="新細明體" panose="02020500000000000000" pitchFamily="18" charset="-120"/>
              </a:rPr>
              <a:t>建立個人帳戶 </a:t>
            </a:r>
            <a:r>
              <a:rPr lang="en-US" altLang="zh-TW" b="0" i="0" u="none" strike="noStrike" kern="1200" baseline="0" dirty="0">
                <a:solidFill>
                  <a:srgbClr val="000000"/>
                </a:solidFill>
                <a:latin typeface="Calibri" panose="020F0502020204030204" pitchFamily="34" charset="0"/>
                <a:ea typeface="新細明體" panose="02020500000000000000" pitchFamily="18" charset="-120"/>
                <a:hlinkClick r:id="rId2"/>
              </a:rPr>
              <a:t>https://accounts.google.com/signup/v2/webcreateaccount?flowName=GlifWebSignIn&amp;flowEntry=SignUp</a:t>
            </a:r>
            <a:endParaRPr lang="en-US" altLang="zh-TW" b="0" i="0" u="none" strike="noStrike" kern="1200" baseline="0" dirty="0">
              <a:solidFill>
                <a:srgbClr val="000000"/>
              </a:solidFill>
              <a:latin typeface="Calibri" panose="020F0502020204030204" pitchFamily="34" charset="0"/>
              <a:ea typeface="新細明體" panose="02020500000000000000" pitchFamily="18" charset="-120"/>
            </a:endParaRPr>
          </a:p>
        </p:txBody>
      </p:sp>
      <p:pic>
        <p:nvPicPr>
          <p:cNvPr id="4" name="圖片 3">
            <a:extLst>
              <a:ext uri="{FF2B5EF4-FFF2-40B4-BE49-F238E27FC236}">
                <a16:creationId xmlns:a16="http://schemas.microsoft.com/office/drawing/2014/main" id="{2D0CF502-D2E0-475F-8F39-F3FA860AA0C1}"/>
              </a:ext>
            </a:extLst>
          </p:cNvPr>
          <p:cNvPicPr>
            <a:picLocks noChangeAspect="1"/>
          </p:cNvPicPr>
          <p:nvPr/>
        </p:nvPicPr>
        <p:blipFill rotWithShape="1">
          <a:blip r:embed="rId3"/>
          <a:srcRect l="1051" t="2220" r="1824"/>
          <a:stretch/>
        </p:blipFill>
        <p:spPr>
          <a:xfrm>
            <a:off x="5396057" y="2093976"/>
            <a:ext cx="6214613" cy="4403325"/>
          </a:xfrm>
          <a:prstGeom prst="rect">
            <a:avLst/>
          </a:prstGeom>
          <a:ln>
            <a:noFill/>
          </a:ln>
          <a:effectLst>
            <a:outerShdw blurRad="292100" dist="139700" dir="2700000" algn="tl" rotWithShape="0">
              <a:srgbClr val="333333">
                <a:alpha val="65000"/>
              </a:srgbClr>
            </a:outerShdw>
          </a:effectLst>
        </p:spPr>
      </p:pic>
      <p:sp>
        <p:nvSpPr>
          <p:cNvPr id="5" name="投影片編號版面配置區 4">
            <a:extLst>
              <a:ext uri="{FF2B5EF4-FFF2-40B4-BE49-F238E27FC236}">
                <a16:creationId xmlns:a16="http://schemas.microsoft.com/office/drawing/2014/main" id="{845D33EF-AE47-40B1-9BE5-03F4770512BF}"/>
              </a:ext>
            </a:extLst>
          </p:cNvPr>
          <p:cNvSpPr>
            <a:spLocks noGrp="1"/>
          </p:cNvSpPr>
          <p:nvPr>
            <p:ph type="sldNum" sz="quarter" idx="12"/>
          </p:nvPr>
        </p:nvSpPr>
        <p:spPr/>
        <p:txBody>
          <a:bodyPr/>
          <a:lstStyle/>
          <a:p>
            <a:fld id="{90A8D1BA-725A-4846-A700-B10E16125B58}" type="slidenum">
              <a:rPr lang="zh-TW" altLang="en-US" smtClean="0"/>
              <a:t>5</a:t>
            </a:fld>
            <a:endParaRPr lang="zh-TW" altLang="en-US"/>
          </a:p>
        </p:txBody>
      </p:sp>
    </p:spTree>
    <p:extLst>
      <p:ext uri="{BB962C8B-B14F-4D97-AF65-F5344CB8AC3E}">
        <p14:creationId xmlns:p14="http://schemas.microsoft.com/office/powerpoint/2010/main" val="3946585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1C5873-139D-42CE-813E-CC8B87F0BF84}"/>
              </a:ext>
            </a:extLst>
          </p:cNvPr>
          <p:cNvSpPr>
            <a:spLocks noGrp="1"/>
          </p:cNvSpPr>
          <p:nvPr>
            <p:ph type="title"/>
          </p:nvPr>
        </p:nvSpPr>
        <p:spPr/>
        <p:txBody>
          <a:bodyPr/>
          <a:lstStyle/>
          <a:p>
            <a:pPr marR="0" rtl="0"/>
            <a:r>
              <a:rPr lang="zh-TW" altLang="en-US" b="0" i="0" u="none" strike="noStrike" kern="1200" baseline="0" dirty="0">
                <a:solidFill>
                  <a:srgbClr val="000000"/>
                </a:solidFill>
                <a:latin typeface="Calibri" panose="020F0502020204030204" pitchFamily="34" charset="0"/>
                <a:ea typeface="新細明體" panose="02020500000000000000" pitchFamily="18" charset="-120"/>
              </a:rPr>
              <a:t>註冊一個</a:t>
            </a:r>
            <a:r>
              <a:rPr lang="en-US" altLang="zh-TW" b="0" i="0" u="none" strike="noStrike" kern="1200" baseline="0" dirty="0">
                <a:solidFill>
                  <a:srgbClr val="000000"/>
                </a:solidFill>
                <a:latin typeface="Calibri" panose="020F0502020204030204" pitchFamily="34" charset="0"/>
                <a:ea typeface="新細明體" panose="02020500000000000000" pitchFamily="18" charset="-120"/>
              </a:rPr>
              <a:t>Github</a:t>
            </a:r>
            <a:r>
              <a:rPr lang="zh-TW" altLang="en-US" b="0" i="0" u="none" strike="noStrike" kern="1200" baseline="0" dirty="0">
                <a:solidFill>
                  <a:srgbClr val="000000"/>
                </a:solidFill>
                <a:latin typeface="Calibri" panose="020F0502020204030204" pitchFamily="34" charset="0"/>
                <a:ea typeface="新細明體" panose="02020500000000000000" pitchFamily="18" charset="-120"/>
              </a:rPr>
              <a:t>帳戶</a:t>
            </a:r>
            <a:endParaRPr lang="zh-TW" altLang="en-US" b="0" i="0" u="none" strike="noStrike" kern="1200" baseline="0" dirty="0">
              <a:solidFill>
                <a:srgbClr val="967E96"/>
              </a:solidFill>
              <a:latin typeface="新細明體" panose="02020500000000000000" pitchFamily="18" charset="-120"/>
              <a:ea typeface="新細明體" panose="02020500000000000000" pitchFamily="18" charset="-120"/>
            </a:endParaRPr>
          </a:p>
        </p:txBody>
      </p:sp>
      <p:sp>
        <p:nvSpPr>
          <p:cNvPr id="3" name="文字版面配置區 2">
            <a:extLst>
              <a:ext uri="{FF2B5EF4-FFF2-40B4-BE49-F238E27FC236}">
                <a16:creationId xmlns:a16="http://schemas.microsoft.com/office/drawing/2014/main" id="{B261B3B5-855B-460B-A2A4-B14AE5C8C3F7}"/>
              </a:ext>
            </a:extLst>
          </p:cNvPr>
          <p:cNvSpPr>
            <a:spLocks noGrp="1"/>
          </p:cNvSpPr>
          <p:nvPr>
            <p:ph type="body" idx="1"/>
          </p:nvPr>
        </p:nvSpPr>
        <p:spPr>
          <a:xfrm>
            <a:off x="1069848" y="2121408"/>
            <a:ext cx="3546540" cy="4050792"/>
          </a:xfrm>
        </p:spPr>
        <p:txBody>
          <a:bodyPr/>
          <a:lstStyle/>
          <a:p>
            <a:pPr marR="0" lvl="0" rtl="0"/>
            <a:r>
              <a:rPr lang="zh-TW" altLang="en-US" b="0" i="0" u="none" strike="noStrike" kern="1200" baseline="0" dirty="0">
                <a:solidFill>
                  <a:srgbClr val="000000"/>
                </a:solidFill>
                <a:latin typeface="Calibri" panose="020F0502020204030204" pitchFamily="34" charset="0"/>
                <a:ea typeface="新細明體" panose="02020500000000000000" pitchFamily="18" charset="-120"/>
              </a:rPr>
              <a:t>建立帳戶 </a:t>
            </a:r>
            <a:r>
              <a:rPr lang="en-US" altLang="zh-TW" b="0" i="0" u="none" strike="noStrike" kern="1200" baseline="0" dirty="0">
                <a:solidFill>
                  <a:srgbClr val="000000"/>
                </a:solidFill>
                <a:latin typeface="Calibri" panose="020F0502020204030204" pitchFamily="34" charset="0"/>
                <a:ea typeface="新細明體" panose="02020500000000000000" pitchFamily="18" charset="-120"/>
                <a:hlinkClick r:id="rId2"/>
              </a:rPr>
              <a:t>https://github.com/</a:t>
            </a:r>
            <a:endParaRPr lang="en-US" altLang="zh-TW" b="0" i="0" u="none" strike="noStrike" kern="1200" baseline="0" dirty="0">
              <a:solidFill>
                <a:srgbClr val="000000"/>
              </a:solidFill>
              <a:latin typeface="Calibri" panose="020F0502020204030204" pitchFamily="34" charset="0"/>
              <a:ea typeface="新細明體" panose="02020500000000000000" pitchFamily="18" charset="-120"/>
            </a:endParaRPr>
          </a:p>
        </p:txBody>
      </p:sp>
      <p:pic>
        <p:nvPicPr>
          <p:cNvPr id="4" name="圖片 3">
            <a:extLst>
              <a:ext uri="{FF2B5EF4-FFF2-40B4-BE49-F238E27FC236}">
                <a16:creationId xmlns:a16="http://schemas.microsoft.com/office/drawing/2014/main" id="{47735389-2E45-42B6-A62A-EEA5D7309DA1}"/>
              </a:ext>
            </a:extLst>
          </p:cNvPr>
          <p:cNvPicPr>
            <a:picLocks noChangeAspect="1"/>
          </p:cNvPicPr>
          <p:nvPr/>
        </p:nvPicPr>
        <p:blipFill>
          <a:blip r:embed="rId3"/>
          <a:stretch>
            <a:fillRect/>
          </a:stretch>
        </p:blipFill>
        <p:spPr>
          <a:xfrm>
            <a:off x="3481919" y="2627397"/>
            <a:ext cx="8187389" cy="3879935"/>
          </a:xfrm>
          <a:prstGeom prst="rect">
            <a:avLst/>
          </a:prstGeom>
          <a:ln>
            <a:noFill/>
          </a:ln>
          <a:effectLst>
            <a:outerShdw blurRad="292100" dist="139700" dir="2700000" algn="tl" rotWithShape="0">
              <a:srgbClr val="333333">
                <a:alpha val="65000"/>
              </a:srgbClr>
            </a:outerShdw>
          </a:effectLst>
        </p:spPr>
      </p:pic>
      <p:sp>
        <p:nvSpPr>
          <p:cNvPr id="5" name="投影片編號版面配置區 4">
            <a:extLst>
              <a:ext uri="{FF2B5EF4-FFF2-40B4-BE49-F238E27FC236}">
                <a16:creationId xmlns:a16="http://schemas.microsoft.com/office/drawing/2014/main" id="{A62B20C0-33AD-4EB8-932E-3382E2CC0E84}"/>
              </a:ext>
            </a:extLst>
          </p:cNvPr>
          <p:cNvSpPr>
            <a:spLocks noGrp="1"/>
          </p:cNvSpPr>
          <p:nvPr>
            <p:ph type="sldNum" sz="quarter" idx="12"/>
          </p:nvPr>
        </p:nvSpPr>
        <p:spPr/>
        <p:txBody>
          <a:bodyPr/>
          <a:lstStyle/>
          <a:p>
            <a:fld id="{90A8D1BA-725A-4846-A700-B10E16125B58}" type="slidenum">
              <a:rPr lang="zh-TW" altLang="en-US" smtClean="0"/>
              <a:t>6</a:t>
            </a:fld>
            <a:endParaRPr lang="zh-TW" altLang="en-US"/>
          </a:p>
        </p:txBody>
      </p:sp>
    </p:spTree>
    <p:extLst>
      <p:ext uri="{BB962C8B-B14F-4D97-AF65-F5344CB8AC3E}">
        <p14:creationId xmlns:p14="http://schemas.microsoft.com/office/powerpoint/2010/main" val="10506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B3C5C28D-0CCF-484C-9E95-521DB7510DB8}"/>
              </a:ext>
            </a:extLst>
          </p:cNvPr>
          <p:cNvPicPr>
            <a:picLocks noChangeAspect="1"/>
          </p:cNvPicPr>
          <p:nvPr/>
        </p:nvPicPr>
        <p:blipFill rotWithShape="1">
          <a:blip r:embed="rId2"/>
          <a:srcRect b="11345"/>
          <a:stretch/>
        </p:blipFill>
        <p:spPr>
          <a:xfrm>
            <a:off x="1920852" y="1702962"/>
            <a:ext cx="8028068" cy="5017434"/>
          </a:xfrm>
          <a:prstGeom prst="rect">
            <a:avLst/>
          </a:prstGeom>
        </p:spPr>
      </p:pic>
      <p:sp>
        <p:nvSpPr>
          <p:cNvPr id="4" name="Speech Bubble: Oval 3">
            <a:extLst>
              <a:ext uri="{FF2B5EF4-FFF2-40B4-BE49-F238E27FC236}">
                <a16:creationId xmlns:a16="http://schemas.microsoft.com/office/drawing/2014/main" id="{CB545BE6-AAAE-4C1F-953D-9A765F05CB7C}"/>
              </a:ext>
            </a:extLst>
          </p:cNvPr>
          <p:cNvSpPr/>
          <p:nvPr/>
        </p:nvSpPr>
        <p:spPr>
          <a:xfrm>
            <a:off x="9877329" y="2757522"/>
            <a:ext cx="537389" cy="523386"/>
          </a:xfrm>
          <a:prstGeom prst="wedgeEllipseCallout">
            <a:avLst>
              <a:gd name="adj1" fmla="val -85046"/>
              <a:gd name="adj2" fmla="val 7410"/>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1400" dirty="0"/>
              <a:t>還有</a:t>
            </a:r>
          </a:p>
        </p:txBody>
      </p:sp>
      <p:sp>
        <p:nvSpPr>
          <p:cNvPr id="2" name="標題 1">
            <a:extLst>
              <a:ext uri="{FF2B5EF4-FFF2-40B4-BE49-F238E27FC236}">
                <a16:creationId xmlns:a16="http://schemas.microsoft.com/office/drawing/2014/main" id="{686FC241-2D95-4DDC-8D4A-C9D4AEC70811}"/>
              </a:ext>
            </a:extLst>
          </p:cNvPr>
          <p:cNvSpPr>
            <a:spLocks noGrp="1"/>
          </p:cNvSpPr>
          <p:nvPr>
            <p:ph type="title"/>
          </p:nvPr>
        </p:nvSpPr>
        <p:spPr/>
        <p:txBody>
          <a:bodyPr/>
          <a:lstStyle/>
          <a:p>
            <a:r>
              <a:rPr lang="zh-TW" altLang="en-US" b="0" dirty="0">
                <a:solidFill>
                  <a:srgbClr val="000000"/>
                </a:solidFill>
                <a:latin typeface="Calibri" panose="020F0502020204030204" pitchFamily="34" charset="0"/>
                <a:ea typeface="新細明體" panose="02020500000000000000" pitchFamily="18" charset="-120"/>
              </a:rPr>
              <a:t>簡介</a:t>
            </a:r>
            <a:r>
              <a:rPr lang="en-US" altLang="zh-TW" b="0" i="0" u="none" strike="noStrike" kern="1200" baseline="0" dirty="0">
                <a:solidFill>
                  <a:srgbClr val="000000"/>
                </a:solidFill>
                <a:latin typeface="Calibri" panose="020F0502020204030204" pitchFamily="34" charset="0"/>
                <a:ea typeface="新細明體" panose="02020500000000000000" pitchFamily="18" charset="-120"/>
              </a:rPr>
              <a:t>GitHub</a:t>
            </a:r>
            <a:r>
              <a:rPr lang="zh-TW" altLang="en-US" b="0" i="0" u="none" strike="noStrike" kern="1200" baseline="0" dirty="0">
                <a:solidFill>
                  <a:srgbClr val="000000"/>
                </a:solidFill>
                <a:latin typeface="Calibri" panose="020F0502020204030204" pitchFamily="34" charset="0"/>
                <a:ea typeface="新細明體" panose="02020500000000000000" pitchFamily="18" charset="-120"/>
              </a:rPr>
              <a:t>環境</a:t>
            </a:r>
            <a:endParaRPr lang="zh-TW" altLang="en-US" b="0" i="0" u="none" strike="noStrike" kern="1200" baseline="0" dirty="0">
              <a:solidFill>
                <a:srgbClr val="967E96"/>
              </a:solidFill>
              <a:latin typeface="新細明體" panose="02020500000000000000" pitchFamily="18" charset="-120"/>
              <a:ea typeface="新細明體" panose="02020500000000000000" pitchFamily="18" charset="-120"/>
            </a:endParaRPr>
          </a:p>
        </p:txBody>
      </p:sp>
      <p:sp>
        <p:nvSpPr>
          <p:cNvPr id="5" name="圖說文字: 直線 4">
            <a:extLst>
              <a:ext uri="{FF2B5EF4-FFF2-40B4-BE49-F238E27FC236}">
                <a16:creationId xmlns:a16="http://schemas.microsoft.com/office/drawing/2014/main" id="{1A53608E-AB36-4F11-A1D2-51281B075380}"/>
              </a:ext>
            </a:extLst>
          </p:cNvPr>
          <p:cNvSpPr/>
          <p:nvPr/>
        </p:nvSpPr>
        <p:spPr>
          <a:xfrm>
            <a:off x="543018" y="6001304"/>
            <a:ext cx="1180730" cy="719092"/>
          </a:xfrm>
          <a:prstGeom prst="borderCallout1">
            <a:avLst>
              <a:gd name="adj1" fmla="val 23688"/>
              <a:gd name="adj2" fmla="val 102193"/>
              <a:gd name="adj3" fmla="val 40895"/>
              <a:gd name="adj4" fmla="val 146630"/>
            </a:avLst>
          </a:prstGeom>
          <a:ln w="28575"/>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400" dirty="0">
                <a:solidFill>
                  <a:schemeClr val="tx1"/>
                </a:solidFill>
              </a:rPr>
              <a:t>專門放置</a:t>
            </a:r>
            <a:r>
              <a:rPr lang="en-US" altLang="zh-TW" sz="1400" dirty="0">
                <a:solidFill>
                  <a:schemeClr val="tx1"/>
                </a:solidFill>
              </a:rPr>
              <a:t>README.md</a:t>
            </a:r>
            <a:r>
              <a:rPr lang="zh-TW" altLang="en-US" sz="1400" dirty="0">
                <a:solidFill>
                  <a:schemeClr val="tx1"/>
                </a:solidFill>
              </a:rPr>
              <a:t>內容區域</a:t>
            </a:r>
          </a:p>
        </p:txBody>
      </p:sp>
      <p:sp>
        <p:nvSpPr>
          <p:cNvPr id="6" name="圖說文字: 直線 5">
            <a:extLst>
              <a:ext uri="{FF2B5EF4-FFF2-40B4-BE49-F238E27FC236}">
                <a16:creationId xmlns:a16="http://schemas.microsoft.com/office/drawing/2014/main" id="{59FF5791-06F3-4A8D-866B-6DC1F3E710E6}"/>
              </a:ext>
            </a:extLst>
          </p:cNvPr>
          <p:cNvSpPr/>
          <p:nvPr/>
        </p:nvSpPr>
        <p:spPr>
          <a:xfrm>
            <a:off x="543018" y="4578741"/>
            <a:ext cx="1180730" cy="719092"/>
          </a:xfrm>
          <a:prstGeom prst="borderCallout1">
            <a:avLst>
              <a:gd name="adj1" fmla="val 23688"/>
              <a:gd name="adj2" fmla="val 102193"/>
              <a:gd name="adj3" fmla="val 32254"/>
              <a:gd name="adj4" fmla="val 137607"/>
            </a:avLst>
          </a:prstGeom>
          <a:ln w="28575"/>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400" dirty="0">
                <a:solidFill>
                  <a:schemeClr val="tx1"/>
                </a:solidFill>
              </a:rPr>
              <a:t>檔案及目錄列表</a:t>
            </a:r>
          </a:p>
        </p:txBody>
      </p:sp>
      <p:sp>
        <p:nvSpPr>
          <p:cNvPr id="7" name="圖說文字: 直線 6">
            <a:extLst>
              <a:ext uri="{FF2B5EF4-FFF2-40B4-BE49-F238E27FC236}">
                <a16:creationId xmlns:a16="http://schemas.microsoft.com/office/drawing/2014/main" id="{17EEE5F6-61C8-415A-8723-D0DDA7B08C03}"/>
              </a:ext>
            </a:extLst>
          </p:cNvPr>
          <p:cNvSpPr/>
          <p:nvPr/>
        </p:nvSpPr>
        <p:spPr>
          <a:xfrm>
            <a:off x="543018" y="3156179"/>
            <a:ext cx="1180730" cy="719092"/>
          </a:xfrm>
          <a:prstGeom prst="borderCallout1">
            <a:avLst>
              <a:gd name="adj1" fmla="val 23688"/>
              <a:gd name="adj2" fmla="val 102193"/>
              <a:gd name="adj3" fmla="val -9722"/>
              <a:gd name="adj4" fmla="val 149637"/>
            </a:avLst>
          </a:prstGeom>
          <a:ln w="28575"/>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400" dirty="0">
                <a:solidFill>
                  <a:schemeClr val="tx1"/>
                </a:solidFill>
              </a:rPr>
              <a:t>我們一般在</a:t>
            </a:r>
            <a:r>
              <a:rPr lang="en-US" altLang="zh-TW" sz="1400" dirty="0">
                <a:solidFill>
                  <a:schemeClr val="tx1"/>
                </a:solidFill>
              </a:rPr>
              <a:t>Code</a:t>
            </a:r>
            <a:r>
              <a:rPr lang="zh-TW" altLang="en-US" sz="1400" dirty="0">
                <a:solidFill>
                  <a:schemeClr val="tx1"/>
                </a:solidFill>
              </a:rPr>
              <a:t>頁簽</a:t>
            </a:r>
            <a:endParaRPr lang="en-US" altLang="zh-TW" sz="1400" dirty="0">
              <a:solidFill>
                <a:schemeClr val="tx1"/>
              </a:solidFill>
            </a:endParaRPr>
          </a:p>
          <a:p>
            <a:pPr algn="ctr"/>
            <a:r>
              <a:rPr lang="zh-TW" altLang="en-US" sz="1400" dirty="0">
                <a:solidFill>
                  <a:schemeClr val="tx1"/>
                </a:solidFill>
              </a:rPr>
              <a:t>作業</a:t>
            </a:r>
          </a:p>
        </p:txBody>
      </p:sp>
      <p:sp>
        <p:nvSpPr>
          <p:cNvPr id="8" name="圖說文字: 直線 7">
            <a:extLst>
              <a:ext uri="{FF2B5EF4-FFF2-40B4-BE49-F238E27FC236}">
                <a16:creationId xmlns:a16="http://schemas.microsoft.com/office/drawing/2014/main" id="{97950EA3-A9CE-4F45-87A5-1ED304394740}"/>
              </a:ext>
            </a:extLst>
          </p:cNvPr>
          <p:cNvSpPr/>
          <p:nvPr/>
        </p:nvSpPr>
        <p:spPr>
          <a:xfrm>
            <a:off x="543018" y="1979972"/>
            <a:ext cx="1180730" cy="719092"/>
          </a:xfrm>
          <a:prstGeom prst="borderCallout1">
            <a:avLst>
              <a:gd name="adj1" fmla="val 23688"/>
              <a:gd name="adj2" fmla="val 102193"/>
              <a:gd name="adj3" fmla="val 59414"/>
              <a:gd name="adj4" fmla="val 125577"/>
            </a:avLst>
          </a:prstGeom>
          <a:ln w="28575"/>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sz="1400" dirty="0">
                <a:solidFill>
                  <a:schemeClr val="tx1"/>
                </a:solidFill>
              </a:rPr>
              <a:t>擁有者</a:t>
            </a:r>
            <a:r>
              <a:rPr lang="en-US" altLang="zh-TW" sz="1400" dirty="0">
                <a:solidFill>
                  <a:schemeClr val="tx1"/>
                </a:solidFill>
              </a:rPr>
              <a:t>/</a:t>
            </a:r>
            <a:r>
              <a:rPr lang="zh-TW" altLang="en-US" sz="1400" dirty="0">
                <a:solidFill>
                  <a:schemeClr val="tx1"/>
                </a:solidFill>
              </a:rPr>
              <a:t>檔倉</a:t>
            </a:r>
          </a:p>
        </p:txBody>
      </p:sp>
      <p:sp>
        <p:nvSpPr>
          <p:cNvPr id="9" name="圖說文字: 直線 8">
            <a:extLst>
              <a:ext uri="{FF2B5EF4-FFF2-40B4-BE49-F238E27FC236}">
                <a16:creationId xmlns:a16="http://schemas.microsoft.com/office/drawing/2014/main" id="{98CB5D3B-6FD5-4AEE-A420-CA1BFD446E49}"/>
              </a:ext>
            </a:extLst>
          </p:cNvPr>
          <p:cNvSpPr/>
          <p:nvPr/>
        </p:nvSpPr>
        <p:spPr>
          <a:xfrm>
            <a:off x="10444059" y="2221310"/>
            <a:ext cx="1180730" cy="719092"/>
          </a:xfrm>
          <a:prstGeom prst="borderCallout1">
            <a:avLst>
              <a:gd name="adj1" fmla="val 42207"/>
              <a:gd name="adj2" fmla="val 689"/>
              <a:gd name="adj3" fmla="val 192747"/>
              <a:gd name="adj4" fmla="val -385014"/>
            </a:avLst>
          </a:prstGeom>
          <a:ln w="28575"/>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400" dirty="0">
                <a:solidFill>
                  <a:schemeClr val="tx1"/>
                </a:solidFill>
              </a:rPr>
              <a:t>建立新檔案及目錄</a:t>
            </a:r>
          </a:p>
        </p:txBody>
      </p:sp>
      <p:sp>
        <p:nvSpPr>
          <p:cNvPr id="10" name="圖說文字: 直線 9">
            <a:extLst>
              <a:ext uri="{FF2B5EF4-FFF2-40B4-BE49-F238E27FC236}">
                <a16:creationId xmlns:a16="http://schemas.microsoft.com/office/drawing/2014/main" id="{7DCA879F-E0E5-4BE1-A90A-61FA466C9925}"/>
              </a:ext>
            </a:extLst>
          </p:cNvPr>
          <p:cNvSpPr/>
          <p:nvPr/>
        </p:nvSpPr>
        <p:spPr>
          <a:xfrm>
            <a:off x="10444059" y="5321097"/>
            <a:ext cx="1180730" cy="719092"/>
          </a:xfrm>
          <a:prstGeom prst="borderCallout1">
            <a:avLst>
              <a:gd name="adj1" fmla="val 42207"/>
              <a:gd name="adj2" fmla="val 689"/>
              <a:gd name="adj3" fmla="val 158249"/>
              <a:gd name="adj4" fmla="val -295869"/>
            </a:avLst>
          </a:prstGeom>
          <a:ln w="28575"/>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400" dirty="0">
                <a:solidFill>
                  <a:schemeClr val="tx1"/>
                </a:solidFill>
              </a:rPr>
              <a:t>編輯檔案</a:t>
            </a:r>
          </a:p>
        </p:txBody>
      </p:sp>
      <p:sp>
        <p:nvSpPr>
          <p:cNvPr id="11" name="圖說文字: 直線 10">
            <a:extLst>
              <a:ext uri="{FF2B5EF4-FFF2-40B4-BE49-F238E27FC236}">
                <a16:creationId xmlns:a16="http://schemas.microsoft.com/office/drawing/2014/main" id="{054DB0FF-3B4C-4F78-AF91-20AC9A15A40C}"/>
              </a:ext>
            </a:extLst>
          </p:cNvPr>
          <p:cNvSpPr/>
          <p:nvPr/>
        </p:nvSpPr>
        <p:spPr>
          <a:xfrm>
            <a:off x="10444059" y="3254572"/>
            <a:ext cx="1180730" cy="719092"/>
          </a:xfrm>
          <a:prstGeom prst="borderCallout1">
            <a:avLst>
              <a:gd name="adj1" fmla="val 42207"/>
              <a:gd name="adj2" fmla="val 689"/>
              <a:gd name="adj3" fmla="val 76869"/>
              <a:gd name="adj4" fmla="val -124507"/>
            </a:avLst>
          </a:prstGeom>
          <a:ln w="28575"/>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400" dirty="0">
                <a:solidFill>
                  <a:schemeClr val="tx1"/>
                </a:solidFill>
              </a:rPr>
              <a:t>設定</a:t>
            </a:r>
          </a:p>
        </p:txBody>
      </p:sp>
      <p:sp>
        <p:nvSpPr>
          <p:cNvPr id="12" name="圖說文字: 直線 11">
            <a:extLst>
              <a:ext uri="{FF2B5EF4-FFF2-40B4-BE49-F238E27FC236}">
                <a16:creationId xmlns:a16="http://schemas.microsoft.com/office/drawing/2014/main" id="{1A2DD7C9-DD44-4353-9F34-A7688A2805CC}"/>
              </a:ext>
            </a:extLst>
          </p:cNvPr>
          <p:cNvSpPr/>
          <p:nvPr/>
        </p:nvSpPr>
        <p:spPr>
          <a:xfrm>
            <a:off x="10444059" y="4287834"/>
            <a:ext cx="1180730" cy="719092"/>
          </a:xfrm>
          <a:prstGeom prst="borderCallout1">
            <a:avLst>
              <a:gd name="adj1" fmla="val 42207"/>
              <a:gd name="adj2" fmla="val 689"/>
              <a:gd name="adj3" fmla="val -56800"/>
              <a:gd name="adj4" fmla="val -286109"/>
            </a:avLst>
          </a:prstGeom>
          <a:ln w="28575"/>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400" dirty="0">
                <a:solidFill>
                  <a:schemeClr val="tx1"/>
                </a:solidFill>
              </a:rPr>
              <a:t>分享網址</a:t>
            </a:r>
            <a:endParaRPr lang="en-US" altLang="zh-TW" sz="1400" dirty="0">
              <a:solidFill>
                <a:schemeClr val="tx1"/>
              </a:solidFill>
            </a:endParaRPr>
          </a:p>
          <a:p>
            <a:pPr algn="ctr"/>
            <a:r>
              <a:rPr lang="zh-TW" altLang="en-US" sz="1400" dirty="0">
                <a:solidFill>
                  <a:schemeClr val="tx1"/>
                </a:solidFill>
              </a:rPr>
              <a:t>及</a:t>
            </a:r>
            <a:endParaRPr lang="en-US" altLang="zh-TW" sz="1400" dirty="0">
              <a:solidFill>
                <a:schemeClr val="tx1"/>
              </a:solidFill>
            </a:endParaRPr>
          </a:p>
          <a:p>
            <a:pPr algn="ctr"/>
            <a:r>
              <a:rPr lang="zh-TW" altLang="en-US" sz="1400" dirty="0">
                <a:solidFill>
                  <a:schemeClr val="tx1"/>
                </a:solidFill>
              </a:rPr>
              <a:t>備份</a:t>
            </a:r>
          </a:p>
        </p:txBody>
      </p:sp>
      <p:sp>
        <p:nvSpPr>
          <p:cNvPr id="3" name="投影片編號版面配置區 2">
            <a:extLst>
              <a:ext uri="{FF2B5EF4-FFF2-40B4-BE49-F238E27FC236}">
                <a16:creationId xmlns:a16="http://schemas.microsoft.com/office/drawing/2014/main" id="{2FE00E6A-2760-4AD3-84C9-0525EFDBFB61}"/>
              </a:ext>
            </a:extLst>
          </p:cNvPr>
          <p:cNvSpPr>
            <a:spLocks noGrp="1"/>
          </p:cNvSpPr>
          <p:nvPr>
            <p:ph type="sldNum" sz="quarter" idx="12"/>
          </p:nvPr>
        </p:nvSpPr>
        <p:spPr/>
        <p:txBody>
          <a:bodyPr/>
          <a:lstStyle/>
          <a:p>
            <a:fld id="{90A8D1BA-725A-4846-A700-B10E16125B58}" type="slidenum">
              <a:rPr lang="zh-TW" altLang="en-US" smtClean="0"/>
              <a:t>7</a:t>
            </a:fld>
            <a:endParaRPr lang="zh-TW" altLang="en-US"/>
          </a:p>
        </p:txBody>
      </p:sp>
    </p:spTree>
    <p:extLst>
      <p:ext uri="{BB962C8B-B14F-4D97-AF65-F5344CB8AC3E}">
        <p14:creationId xmlns:p14="http://schemas.microsoft.com/office/powerpoint/2010/main" val="3411657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108F3C-84CC-409F-9BE6-1D24E3E5354D}"/>
              </a:ext>
            </a:extLst>
          </p:cNvPr>
          <p:cNvSpPr>
            <a:spLocks noGrp="1"/>
          </p:cNvSpPr>
          <p:nvPr>
            <p:ph type="title"/>
          </p:nvPr>
        </p:nvSpPr>
        <p:spPr/>
        <p:txBody>
          <a:bodyPr/>
          <a:lstStyle/>
          <a:p>
            <a:r>
              <a:rPr lang="zh-TW" altLang="en-US" b="0" i="0" u="none" strike="noStrike" kern="1200" baseline="0" dirty="0">
                <a:solidFill>
                  <a:srgbClr val="000000"/>
                </a:solidFill>
                <a:latin typeface="Calibri" panose="020F0502020204030204" pitchFamily="34" charset="0"/>
                <a:ea typeface="新細明體" panose="02020500000000000000" pitchFamily="18" charset="-120"/>
              </a:rPr>
              <a:t>建立會務檔倉</a:t>
            </a:r>
            <a:r>
              <a:rPr lang="en-US" altLang="zh-TW" sz="2800" b="0" i="0" u="none" strike="noStrike" kern="1200" baseline="0" dirty="0">
                <a:solidFill>
                  <a:srgbClr val="000000"/>
                </a:solidFill>
                <a:latin typeface="Calibri" panose="020F0502020204030204" pitchFamily="34" charset="0"/>
                <a:ea typeface="新細明體" panose="02020500000000000000" pitchFamily="18" charset="-120"/>
              </a:rPr>
              <a:t>(</a:t>
            </a:r>
            <a:r>
              <a:rPr lang="en-US" altLang="zh-TW" sz="2800" b="0" dirty="0"/>
              <a:t>Repository)</a:t>
            </a:r>
            <a:endParaRPr lang="zh-TW" altLang="en-US" sz="2800" b="0" i="0" u="none" strike="noStrike" kern="1200" baseline="0" dirty="0">
              <a:solidFill>
                <a:srgbClr val="967E96"/>
              </a:solidFill>
              <a:latin typeface="新細明體" panose="02020500000000000000" pitchFamily="18" charset="-120"/>
              <a:ea typeface="新細明體" panose="02020500000000000000" pitchFamily="18" charset="-120"/>
            </a:endParaRPr>
          </a:p>
        </p:txBody>
      </p:sp>
      <p:sp>
        <p:nvSpPr>
          <p:cNvPr id="3" name="文字版面配置區 2">
            <a:extLst>
              <a:ext uri="{FF2B5EF4-FFF2-40B4-BE49-F238E27FC236}">
                <a16:creationId xmlns:a16="http://schemas.microsoft.com/office/drawing/2014/main" id="{10E75081-4E3F-44E2-AAF2-1443D2D7E436}"/>
              </a:ext>
            </a:extLst>
          </p:cNvPr>
          <p:cNvSpPr>
            <a:spLocks noGrp="1"/>
          </p:cNvSpPr>
          <p:nvPr>
            <p:ph type="body" idx="1"/>
          </p:nvPr>
        </p:nvSpPr>
        <p:spPr>
          <a:xfrm>
            <a:off x="1069848" y="2121408"/>
            <a:ext cx="6644847" cy="3346704"/>
          </a:xfrm>
        </p:spPr>
        <p:txBody>
          <a:bodyPr/>
          <a:lstStyle/>
          <a:p>
            <a:r>
              <a:rPr lang="en-US" altLang="zh-TW" dirty="0"/>
              <a:t>GitHub</a:t>
            </a:r>
            <a:r>
              <a:rPr lang="zh-TW" altLang="en-US" dirty="0"/>
              <a:t>網站把作業區當成一個個</a:t>
            </a:r>
            <a:r>
              <a:rPr lang="zh-TW" altLang="en-US" dirty="0">
                <a:latin typeface="Cambria" panose="02040503050406030204" pitchFamily="18" charset="0"/>
                <a:cs typeface="Times New Roman" panose="02020603050405020304" pitchFamily="18" charset="0"/>
              </a:rPr>
              <a:t>檔倉</a:t>
            </a:r>
            <a:r>
              <a:rPr lang="zh-TW" altLang="en-US" dirty="0"/>
              <a:t>。</a:t>
            </a:r>
            <a:endParaRPr lang="en-US" altLang="zh-TW" dirty="0"/>
          </a:p>
          <a:p>
            <a:pPr lvl="1"/>
            <a:r>
              <a:rPr lang="zh-TW" altLang="en-US" dirty="0"/>
              <a:t>在個人的首頁按下</a:t>
            </a:r>
            <a:r>
              <a:rPr lang="en-US" altLang="zh-TW" dirty="0"/>
              <a:t>”New”</a:t>
            </a:r>
            <a:r>
              <a:rPr lang="zh-TW" altLang="en-US" dirty="0"/>
              <a:t>建立新檔倉。</a:t>
            </a:r>
            <a:endParaRPr lang="en-US" altLang="zh-TW" dirty="0"/>
          </a:p>
          <a:p>
            <a:r>
              <a:rPr lang="zh-TW" altLang="en-US" dirty="0"/>
              <a:t>每個帳戶都可以建立諸多</a:t>
            </a:r>
            <a:r>
              <a:rPr lang="zh-TW" altLang="en-US" dirty="0">
                <a:latin typeface="Cambria" panose="02040503050406030204" pitchFamily="18" charset="0"/>
                <a:cs typeface="Times New Roman" panose="02020603050405020304" pitchFamily="18" charset="0"/>
              </a:rPr>
              <a:t>檔倉</a:t>
            </a:r>
            <a:r>
              <a:rPr lang="en-US" altLang="zh-TW" dirty="0"/>
              <a:t>, </a:t>
            </a:r>
            <a:r>
              <a:rPr lang="zh-TW" altLang="en-US" dirty="0"/>
              <a:t>方便分類擺放。</a:t>
            </a:r>
            <a:endParaRPr lang="en-US" altLang="zh-TW" dirty="0"/>
          </a:p>
          <a:p>
            <a:r>
              <a:rPr lang="zh-TW" altLang="en-US" dirty="0"/>
              <a:t>每座檔倉都獨立存在</a:t>
            </a:r>
            <a:r>
              <a:rPr lang="en-US" altLang="zh-TW" dirty="0"/>
              <a:t>, </a:t>
            </a:r>
            <a:r>
              <a:rPr lang="zh-TW" altLang="en-US" dirty="0"/>
              <a:t>互不干擾。</a:t>
            </a:r>
            <a:endParaRPr lang="en-US" altLang="zh-TW" dirty="0"/>
          </a:p>
          <a:p>
            <a:r>
              <a:rPr lang="zh-TW" altLang="en-US" dirty="0"/>
              <a:t>建議學會採行如下獨特方式：會務管理者在</a:t>
            </a:r>
            <a:r>
              <a:rPr lang="en-US" altLang="zh-TW" dirty="0"/>
              <a:t>GitHub</a:t>
            </a:r>
            <a:r>
              <a:rPr lang="zh-TW" altLang="en-US" dirty="0"/>
              <a:t>學會帳戶之下，各按主辦業務的需要，自建自管</a:t>
            </a:r>
            <a:r>
              <a:rPr lang="zh-TW" altLang="en-US" dirty="0">
                <a:latin typeface="Cambria" panose="02040503050406030204" pitchFamily="18" charset="0"/>
                <a:cs typeface="Times New Roman" panose="02020603050405020304" pitchFamily="18" charset="0"/>
              </a:rPr>
              <a:t>檔倉</a:t>
            </a:r>
            <a:r>
              <a:rPr lang="zh-TW" altLang="en-US" dirty="0"/>
              <a:t>。</a:t>
            </a:r>
            <a:endParaRPr lang="en-US" altLang="zh-TW" dirty="0"/>
          </a:p>
          <a:p>
            <a:r>
              <a:rPr lang="zh-TW" altLang="en-US" dirty="0"/>
              <a:t>每位會務都需擁有自己帳戶</a:t>
            </a:r>
            <a:r>
              <a:rPr lang="en-US" altLang="zh-TW" dirty="0"/>
              <a:t>, </a:t>
            </a:r>
            <a:r>
              <a:rPr lang="zh-TW" altLang="en-US" dirty="0"/>
              <a:t>才能被組織指定共作。</a:t>
            </a:r>
            <a:endParaRPr lang="en-US" altLang="zh-TW" dirty="0"/>
          </a:p>
          <a:p>
            <a:r>
              <a:rPr lang="zh-TW" altLang="en-US" dirty="0"/>
              <a:t>在個人帳戶裏，會務專員可以暫放內容</a:t>
            </a:r>
            <a:r>
              <a:rPr lang="en-US" altLang="zh-TW" dirty="0"/>
              <a:t>, </a:t>
            </a:r>
            <a:r>
              <a:rPr lang="zh-TW" altLang="en-US" dirty="0"/>
              <a:t>日後再行移動。</a:t>
            </a:r>
            <a:endParaRPr lang="en-US" altLang="zh-TW" dirty="0"/>
          </a:p>
        </p:txBody>
      </p:sp>
      <p:pic>
        <p:nvPicPr>
          <p:cNvPr id="5" name="圖片 4">
            <a:extLst>
              <a:ext uri="{FF2B5EF4-FFF2-40B4-BE49-F238E27FC236}">
                <a16:creationId xmlns:a16="http://schemas.microsoft.com/office/drawing/2014/main" id="{5DC6A970-EB73-4AC6-BB98-71BC7EB795E6}"/>
              </a:ext>
            </a:extLst>
          </p:cNvPr>
          <p:cNvPicPr>
            <a:picLocks noChangeAspect="1"/>
          </p:cNvPicPr>
          <p:nvPr/>
        </p:nvPicPr>
        <p:blipFill>
          <a:blip r:embed="rId2"/>
          <a:stretch>
            <a:fillRect/>
          </a:stretch>
        </p:blipFill>
        <p:spPr>
          <a:xfrm>
            <a:off x="7970727" y="1865332"/>
            <a:ext cx="3746882" cy="3779845"/>
          </a:xfrm>
          <a:prstGeom prst="rect">
            <a:avLst/>
          </a:prstGeom>
          <a:ln>
            <a:noFill/>
          </a:ln>
          <a:effectLst>
            <a:outerShdw blurRad="292100" dist="139700" dir="2700000" algn="tl" rotWithShape="0">
              <a:srgbClr val="333333">
                <a:alpha val="65000"/>
              </a:srgbClr>
            </a:outerShdw>
          </a:effectLst>
        </p:spPr>
      </p:pic>
      <p:sp>
        <p:nvSpPr>
          <p:cNvPr id="6" name="橢圓 5">
            <a:extLst>
              <a:ext uri="{FF2B5EF4-FFF2-40B4-BE49-F238E27FC236}">
                <a16:creationId xmlns:a16="http://schemas.microsoft.com/office/drawing/2014/main" id="{07C91FAE-0A9B-4848-BB3D-A20C624D70B0}"/>
              </a:ext>
            </a:extLst>
          </p:cNvPr>
          <p:cNvSpPr/>
          <p:nvPr/>
        </p:nvSpPr>
        <p:spPr>
          <a:xfrm>
            <a:off x="10420164" y="2892789"/>
            <a:ext cx="1100831" cy="8167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a:extLst>
              <a:ext uri="{FF2B5EF4-FFF2-40B4-BE49-F238E27FC236}">
                <a16:creationId xmlns:a16="http://schemas.microsoft.com/office/drawing/2014/main" id="{01BAED8A-7708-42DA-B31C-2F7856E29D26}"/>
              </a:ext>
            </a:extLst>
          </p:cNvPr>
          <p:cNvSpPr>
            <a:spLocks noGrp="1"/>
          </p:cNvSpPr>
          <p:nvPr>
            <p:ph type="sldNum" sz="quarter" idx="12"/>
          </p:nvPr>
        </p:nvSpPr>
        <p:spPr/>
        <p:txBody>
          <a:bodyPr/>
          <a:lstStyle/>
          <a:p>
            <a:fld id="{90A8D1BA-725A-4846-A700-B10E16125B58}" type="slidenum">
              <a:rPr lang="zh-TW" altLang="en-US" smtClean="0"/>
              <a:t>8</a:t>
            </a:fld>
            <a:endParaRPr lang="zh-TW" altLang="en-US"/>
          </a:p>
        </p:txBody>
      </p:sp>
      <p:pic>
        <p:nvPicPr>
          <p:cNvPr id="7" name="圖片 6">
            <a:extLst>
              <a:ext uri="{FF2B5EF4-FFF2-40B4-BE49-F238E27FC236}">
                <a16:creationId xmlns:a16="http://schemas.microsoft.com/office/drawing/2014/main" id="{200364E4-5545-4F9C-827E-F8129C354CF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24" b="89881" l="6220" r="61005">
                        <a14:foregroundMark x1="60287" y1="33929" x2="61005" y2="71429"/>
                        <a14:foregroundMark x1="61005" y1="71429" x2="46411" y2="86310"/>
                        <a14:foregroundMark x1="46411" y1="86310" x2="13636" y2="87500"/>
                        <a14:foregroundMark x1="13636" y1="87500" x2="9091" y2="51786"/>
                        <a14:foregroundMark x1="9091" y1="51786" x2="9091" y2="31548"/>
                        <a14:foregroundMark x1="13636" y1="15476" x2="12919" y2="30952"/>
                        <a14:foregroundMark x1="17464" y1="38690" x2="22727" y2="51786"/>
                        <a14:foregroundMark x1="6699" y1="49405" x2="7416" y2="88095"/>
                        <a14:foregroundMark x1="60048" y1="72619" x2="60287" y2="89286"/>
                      </a14:backgroundRemoval>
                    </a14:imgEffect>
                  </a14:imgLayer>
                </a14:imgProps>
              </a:ext>
            </a:extLst>
          </a:blip>
          <a:srcRect r="35955"/>
          <a:stretch/>
        </p:blipFill>
        <p:spPr>
          <a:xfrm>
            <a:off x="4694567" y="5361102"/>
            <a:ext cx="2098763" cy="1317080"/>
          </a:xfrm>
          <a:prstGeom prst="rect">
            <a:avLst/>
          </a:prstGeom>
          <a:ln>
            <a:noFill/>
          </a:ln>
          <a:effectLst>
            <a:outerShdw blurRad="292100" dist="139700" dir="2700000" algn="tl" rotWithShape="0">
              <a:srgbClr val="333333">
                <a:alpha val="65000"/>
              </a:srgbClr>
            </a:outerShdw>
          </a:effectLst>
        </p:spPr>
      </p:pic>
      <p:pic>
        <p:nvPicPr>
          <p:cNvPr id="8" name="圖片 7">
            <a:extLst>
              <a:ext uri="{FF2B5EF4-FFF2-40B4-BE49-F238E27FC236}">
                <a16:creationId xmlns:a16="http://schemas.microsoft.com/office/drawing/2014/main" id="{667BB264-DF0B-4081-8107-AA46EEA1E5B6}"/>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32738" b="92262" l="66268" r="96172">
                        <a14:foregroundMark x1="75837" y1="33929" x2="86124" y2="34524"/>
                        <a14:foregroundMark x1="96651" y1="44048" x2="95215" y2="80952"/>
                        <a14:foregroundMark x1="95215" y1="80952" x2="79665" y2="89881"/>
                        <a14:foregroundMark x1="79665" y1="89881" x2="67464" y2="68452"/>
                        <a14:foregroundMark x1="67464" y1="68452" x2="76555" y2="46429"/>
                        <a14:foregroundMark x1="72727" y1="47024" x2="66268" y2="48214"/>
                        <a14:foregroundMark x1="96411" y1="91071" x2="96172" y2="85119"/>
                        <a14:foregroundMark x1="74163" y1="85119" x2="69139" y2="86310"/>
                        <a14:foregroundMark x1="69139" y1="74405" x2="68900" y2="87500"/>
                        <a14:foregroundMark x1="66746" y1="85714" x2="70574" y2="88095"/>
                        <a14:foregroundMark x1="75359" y1="32738" x2="84689" y2="33929"/>
                      </a14:backgroundRemoval>
                    </a14:imgEffect>
                  </a14:imgLayer>
                </a14:imgProps>
              </a:ext>
            </a:extLst>
          </a:blip>
          <a:srcRect l="65576" t="26888"/>
          <a:stretch/>
        </p:blipFill>
        <p:spPr>
          <a:xfrm>
            <a:off x="1676140" y="5240287"/>
            <a:ext cx="1119360" cy="955507"/>
          </a:xfrm>
          <a:prstGeom prst="rect">
            <a:avLst/>
          </a:prstGeom>
          <a:ln>
            <a:noFill/>
          </a:ln>
          <a:effectLst>
            <a:outerShdw blurRad="292100" dist="139700" dir="2700000" algn="tl" rotWithShape="0">
              <a:srgbClr val="333333">
                <a:alpha val="65000"/>
              </a:srgbClr>
            </a:outerShdw>
          </a:effectLst>
        </p:spPr>
      </p:pic>
      <p:pic>
        <p:nvPicPr>
          <p:cNvPr id="9" name="圖片 8">
            <a:extLst>
              <a:ext uri="{FF2B5EF4-FFF2-40B4-BE49-F238E27FC236}">
                <a16:creationId xmlns:a16="http://schemas.microsoft.com/office/drawing/2014/main" id="{E4CEE48E-170F-4C1E-A99E-0A12A0D1611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211" b="89474" l="8808" r="91710">
                        <a14:foregroundMark x1="22280" y1="18421" x2="16580" y2="64474"/>
                        <a14:foregroundMark x1="91710" y1="84211" x2="83938" y2="69079"/>
                        <a14:foregroundMark x1="8808" y1="73026" x2="8808" y2="14474"/>
                        <a14:foregroundMark x1="8808" y1="14474" x2="37306" y2="9868"/>
                      </a14:backgroundRemoval>
                    </a14:imgEffect>
                  </a14:imgLayer>
                </a14:imgProps>
              </a:ext>
            </a:extLst>
          </a:blip>
          <a:stretch>
            <a:fillRect/>
          </a:stretch>
        </p:blipFill>
        <p:spPr>
          <a:xfrm flipH="1">
            <a:off x="2487671" y="5867385"/>
            <a:ext cx="1029499" cy="8107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11431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刻字型">
  <a:themeElements>
    <a:clrScheme name="PINK">
      <a:dk1>
        <a:sysClr val="windowText" lastClr="000000"/>
      </a:dk1>
      <a:lt1>
        <a:sysClr val="window" lastClr="FFFFFF"/>
      </a:lt1>
      <a:dk2>
        <a:srgbClr val="1F497D"/>
      </a:dk2>
      <a:lt2>
        <a:srgbClr val="EEECE1"/>
      </a:lt2>
      <a:accent1>
        <a:srgbClr val="DC14B4"/>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木刻字型">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man Old Style" panose="02050604050505020204"/>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8E89CD47-BF55-4DDE-B823-2283AA7E7695}"/>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TM03090434[[fn=木刻字型]]</Template>
  <TotalTime>5517</TotalTime>
  <Words>3132</Words>
  <Application>Microsoft Office PowerPoint</Application>
  <PresentationFormat>寬螢幕</PresentationFormat>
  <Paragraphs>469</Paragraphs>
  <Slides>59</Slides>
  <Notes>0</Notes>
  <HiddenSlides>0</HiddenSlides>
  <MMClips>0</MMClips>
  <ScaleCrop>false</ScaleCrop>
  <HeadingPairs>
    <vt:vector size="6" baseType="variant">
      <vt:variant>
        <vt:lpstr>使用字型</vt:lpstr>
      </vt:variant>
      <vt:variant>
        <vt:i4>13</vt:i4>
      </vt:variant>
      <vt:variant>
        <vt:lpstr>佈景主題</vt:lpstr>
      </vt:variant>
      <vt:variant>
        <vt:i4>1</vt:i4>
      </vt:variant>
      <vt:variant>
        <vt:lpstr>投影片標題</vt:lpstr>
      </vt:variant>
      <vt:variant>
        <vt:i4>59</vt:i4>
      </vt:variant>
    </vt:vector>
  </HeadingPairs>
  <TitlesOfParts>
    <vt:vector size="73" baseType="lpstr">
      <vt:lpstr>Adobe Gothic Std B</vt:lpstr>
      <vt:lpstr>文鼎中粗隸</vt:lpstr>
      <vt:lpstr>微軟正黑體</vt:lpstr>
      <vt:lpstr>新細明體</vt:lpstr>
      <vt:lpstr>標楷體</vt:lpstr>
      <vt:lpstr>Arial</vt:lpstr>
      <vt:lpstr>Bookman Old Style</vt:lpstr>
      <vt:lpstr>Calibri</vt:lpstr>
      <vt:lpstr>Cambria</vt:lpstr>
      <vt:lpstr>Century Gothic</vt:lpstr>
      <vt:lpstr>Tahoma</vt:lpstr>
      <vt:lpstr>Times New Roman</vt:lpstr>
      <vt:lpstr>Wingdings</vt:lpstr>
      <vt:lpstr>木刻字型</vt:lpstr>
      <vt:lpstr>利用GitHub網站 建立自己的網頁</vt:lpstr>
      <vt:lpstr>學習目標</vt:lpstr>
      <vt:lpstr>PowerPoint 簡報</vt:lpstr>
      <vt:lpstr>GitHub 維基百科，自由的百科全書 </vt:lpstr>
      <vt:lpstr>檢視GitHub組織/個人帳戶</vt:lpstr>
      <vt:lpstr>擁有一個Google帳戶</vt:lpstr>
      <vt:lpstr>註冊一個Github帳戶</vt:lpstr>
      <vt:lpstr>簡介GitHub環境</vt:lpstr>
      <vt:lpstr>建立會務檔倉(Repository)</vt:lpstr>
      <vt:lpstr>建立會務檔倉(Repository)</vt:lpstr>
      <vt:lpstr>GitHub的作業- 建立檔案</vt:lpstr>
      <vt:lpstr>GitHub的作業-編輯檔案</vt:lpstr>
      <vt:lpstr>GitHub的作業- 建立目錄</vt:lpstr>
      <vt:lpstr>GitHub的作業-上傳檔案</vt:lpstr>
      <vt:lpstr>GitHub的作業-上傳檔案</vt:lpstr>
      <vt:lpstr>GitHub的作業-上傳檔案</vt:lpstr>
      <vt:lpstr>GitHub的作業-下載檔案</vt:lpstr>
      <vt:lpstr>GitHub的作業-修改檔名、移動檔案</vt:lpstr>
      <vt:lpstr>GitHub的作業-分享與備份</vt:lpstr>
      <vt:lpstr>GitHub的作業-分享與備份</vt:lpstr>
      <vt:lpstr>GitHub的作業-針對檔倉指定共作</vt:lpstr>
      <vt:lpstr>GitHub的作業-指定共作</vt:lpstr>
      <vt:lpstr>PowerPoint 簡報</vt:lpstr>
      <vt:lpstr>README.md檔案</vt:lpstr>
      <vt:lpstr>常用的Markdown語法</vt:lpstr>
      <vt:lpstr>PowerPoint 簡報</vt:lpstr>
      <vt:lpstr>本文樣式</vt:lpstr>
      <vt:lpstr>本文樣式</vt:lpstr>
      <vt:lpstr>分隔線</vt:lpstr>
      <vt:lpstr>檔案連結</vt:lpstr>
      <vt:lpstr>檔案連結</vt:lpstr>
      <vt:lpstr>圖片</vt:lpstr>
      <vt:lpstr>列表 – 無序列表</vt:lpstr>
      <vt:lpstr>列表 – 有序列表</vt:lpstr>
      <vt:lpstr>列表 – 巢狀列表</vt:lpstr>
      <vt:lpstr>表格 </vt:lpstr>
      <vt:lpstr>表格 </vt:lpstr>
      <vt:lpstr>PowerPoint 簡報</vt:lpstr>
      <vt:lpstr>Google表單 https://reurl.cc/zWml9N</vt:lpstr>
      <vt:lpstr>整合應用</vt:lpstr>
      <vt:lpstr>建立新檔倉</vt:lpstr>
      <vt:lpstr>建立新目錄</vt:lpstr>
      <vt:lpstr>上傳檔案</vt:lpstr>
      <vt:lpstr>編輯Readme.md檔案</vt:lpstr>
      <vt:lpstr>取得各自的檔倉連結</vt:lpstr>
      <vt:lpstr>PowerPoint 簡報</vt:lpstr>
      <vt:lpstr>PowerPoint 簡報</vt:lpstr>
      <vt:lpstr>會員個人檔倉結構</vt:lpstr>
      <vt:lpstr>人才再認證檔倉結構</vt:lpstr>
      <vt:lpstr>會員檔倉設定</vt:lpstr>
      <vt:lpstr>會員檔倉設定</vt:lpstr>
      <vt:lpstr>會員檔倉設定</vt:lpstr>
      <vt:lpstr>會員檔倉設定</vt:lpstr>
      <vt:lpstr>會員檔倉設定</vt:lpstr>
      <vt:lpstr>會員檔倉設定</vt:lpstr>
      <vt:lpstr>會員檔倉設定</vt:lpstr>
      <vt:lpstr>會員檔倉設定</vt:lpstr>
      <vt:lpstr>最後做個編輯檔案練習</vt:lpstr>
      <vt:lpstr>謝謝共學 下回再見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利用Github網站 建立自己的網頁</dc:title>
  <dc:creator>Arthur Chen</dc:creator>
  <cp:lastModifiedBy>wildboy</cp:lastModifiedBy>
  <cp:revision>206</cp:revision>
  <dcterms:created xsi:type="dcterms:W3CDTF">2021-12-20T03:29:51Z</dcterms:created>
  <dcterms:modified xsi:type="dcterms:W3CDTF">2022-05-03T16:52:40Z</dcterms:modified>
</cp:coreProperties>
</file>